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Calibri Light" panose="020F0302020204030204" charset="0"/>
      <p:regular r:id="rId41"/>
      <p: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75B8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21B2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E21B25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175B8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/>
              <a:lstStyle/>
              <a:p>
                <a:pPr algn="l"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1860992"/>
        <c:axId val="221862528"/>
      </c:barChart>
      <c:catAx>
        <c:axId val="22186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21862528"/>
        <c:crosses val="autoZero"/>
        <c:auto val="1"/>
        <c:lblAlgn val="ctr"/>
        <c:lblOffset val="100"/>
        <c:noMultiLvlLbl val="0"/>
      </c:catAx>
      <c:valAx>
        <c:axId val="22186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2186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175B8E"/>
        </a:solidFill>
        <a:ln>
          <a:noFill/>
        </a:ln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F185240C-DD4A-4195-9602-03C6E9E1D356}" type="presOf" srcId="{9BAAC82B-3A25-41EC-9D8A-6A3FAC8EDCDF}" destId="{402788B0-960A-4BD5-89ED-BF08D8DDE226}" srcOrd="0" destOrd="0" presId="urn:microsoft.com/office/officeart/2008/layout/HorizontalMultiLevelHierarchy"/>
    <dgm:cxn modelId="{20AAA310-A6C8-4F41-8017-3DD7B53CA630}" type="presOf" srcId="{0B59B060-AF52-4715-AA95-A1A58440D725}" destId="{C1474064-A0C3-41AD-8B02-78360F534617}" srcOrd="1" destOrd="0" presId="urn:microsoft.com/office/officeart/2008/layout/HorizontalMultiLevelHierarchy"/>
    <dgm:cxn modelId="{BABF651D-2BCC-4A96-BE80-1C796F94F0AA}" type="presOf" srcId="{0B59B060-AF52-4715-AA95-A1A58440D725}" destId="{EFD6EA81-108C-4404-B3BE-DED838D72A94}" srcOrd="0" destOrd="0" presId="urn:microsoft.com/office/officeart/2008/layout/HorizontalMultiLevelHierarchy"/>
    <dgm:cxn modelId="{EC2C1C21-8FD9-46E5-A1CE-0094E6C020DF}" type="presOf" srcId="{9BAAC82B-3A25-41EC-9D8A-6A3FAC8EDCDF}" destId="{0F196CDD-0F77-4F1E-9BB2-BE2BE8E3C512}" srcOrd="1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BAC7435E-7B75-4EDE-9392-1AF72D0621BD}" type="presOf" srcId="{CF4AB1CC-B8F6-4011-96FD-4F14992F9AC2}" destId="{DABAD4C4-0E3F-4F0D-92DA-1D069C1BE55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3079FE7B-A153-4B6B-926A-4D4DA944CEA5}" type="presOf" srcId="{48A78859-7D60-41AA-B02A-01C804CCE7AF}" destId="{7A9A4601-A49B-4AC0-B106-F566AA2B3F7F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33051089-1288-4280-98E3-976C22AE01FC}" type="presOf" srcId="{9AB3CA59-E96E-4A51-8407-0D042DA131F7}" destId="{F90F45FB-24A2-4113-A5E0-063757EF8152}" srcOrd="0" destOrd="0" presId="urn:microsoft.com/office/officeart/2008/layout/HorizontalMultiLevelHierarchy"/>
    <dgm:cxn modelId="{3347DE8C-DF61-4490-9FF3-1CE34D295AE9}" type="presOf" srcId="{98EE382B-8317-4366-A4BB-7600F5F42648}" destId="{FBA1D8E3-B212-40A4-9367-F5B80382E11F}" srcOrd="0" destOrd="0" presId="urn:microsoft.com/office/officeart/2008/layout/HorizontalMultiLevelHierarchy"/>
    <dgm:cxn modelId="{B31FEDB7-A68A-4EC4-99BE-A2587A215C72}" type="presOf" srcId="{29F99EB4-91FB-46FF-A666-03EE11A36587}" destId="{DB573871-A674-4273-8830-F03050226792}" srcOrd="0" destOrd="0" presId="urn:microsoft.com/office/officeart/2008/layout/HorizontalMultiLevelHierarchy"/>
    <dgm:cxn modelId="{B2DEBEE4-5773-4DB4-890D-0407D9A7966B}" type="presOf" srcId="{48A78859-7D60-41AA-B02A-01C804CCE7AF}" destId="{0CA1DF54-A73F-4976-9AE8-34960E66F091}" srcOrd="1" destOrd="0" presId="urn:microsoft.com/office/officeart/2008/layout/HorizontalMultiLevelHierarchy"/>
    <dgm:cxn modelId="{8AFA38F6-7809-4795-B7F9-824FE5E1F22F}" type="presOf" srcId="{9C61A653-1F6B-45BF-A3C8-8935D48D20F5}" destId="{8819E659-93F6-4A4C-9A75-2CB74E769F7A}" srcOrd="0" destOrd="0" presId="urn:microsoft.com/office/officeart/2008/layout/HorizontalMultiLevelHierarchy"/>
    <dgm:cxn modelId="{548EED18-F0A3-4505-912D-0E9F2166855B}" type="presParOf" srcId="{F90F45FB-24A2-4113-A5E0-063757EF8152}" destId="{FBAFF942-AF0D-4BA0-914A-98AE9A0B22ED}" srcOrd="0" destOrd="0" presId="urn:microsoft.com/office/officeart/2008/layout/HorizontalMultiLevelHierarchy"/>
    <dgm:cxn modelId="{29E05E90-08C9-48E2-B14F-86421F0F2DD3}" type="presParOf" srcId="{FBAFF942-AF0D-4BA0-914A-98AE9A0B22ED}" destId="{FBA1D8E3-B212-40A4-9367-F5B80382E11F}" srcOrd="0" destOrd="0" presId="urn:microsoft.com/office/officeart/2008/layout/HorizontalMultiLevelHierarchy"/>
    <dgm:cxn modelId="{81484E7C-A3C8-4459-817E-495238B61F3D}" type="presParOf" srcId="{FBAFF942-AF0D-4BA0-914A-98AE9A0B22ED}" destId="{4192E778-BDA4-44F2-ADC9-1101F3BB498D}" srcOrd="1" destOrd="0" presId="urn:microsoft.com/office/officeart/2008/layout/HorizontalMultiLevelHierarchy"/>
    <dgm:cxn modelId="{F15DF0A2-22E9-4768-AD4B-AFE914420598}" type="presParOf" srcId="{4192E778-BDA4-44F2-ADC9-1101F3BB498D}" destId="{EFD6EA81-108C-4404-B3BE-DED838D72A94}" srcOrd="0" destOrd="0" presId="urn:microsoft.com/office/officeart/2008/layout/HorizontalMultiLevelHierarchy"/>
    <dgm:cxn modelId="{B1796B1C-6EFA-41E9-B009-F7457C2BBA28}" type="presParOf" srcId="{EFD6EA81-108C-4404-B3BE-DED838D72A94}" destId="{C1474064-A0C3-41AD-8B02-78360F534617}" srcOrd="0" destOrd="0" presId="urn:microsoft.com/office/officeart/2008/layout/HorizontalMultiLevelHierarchy"/>
    <dgm:cxn modelId="{B975177E-A2C3-4A80-8263-9BDDF3F46DEE}" type="presParOf" srcId="{4192E778-BDA4-44F2-ADC9-1101F3BB498D}" destId="{852A1EDB-1D3E-4384-86AD-9BEA2AA673D9}" srcOrd="1" destOrd="0" presId="urn:microsoft.com/office/officeart/2008/layout/HorizontalMultiLevelHierarchy"/>
    <dgm:cxn modelId="{66F7B1E9-4E21-4B13-A3CB-303CED013660}" type="presParOf" srcId="{852A1EDB-1D3E-4384-86AD-9BEA2AA673D9}" destId="{DB573871-A674-4273-8830-F03050226792}" srcOrd="0" destOrd="0" presId="urn:microsoft.com/office/officeart/2008/layout/HorizontalMultiLevelHierarchy"/>
    <dgm:cxn modelId="{B3ABE494-7935-4640-B56A-0240A5C47BA1}" type="presParOf" srcId="{852A1EDB-1D3E-4384-86AD-9BEA2AA673D9}" destId="{A9F4509B-9C4E-4AE5-88F8-CBE322B26861}" srcOrd="1" destOrd="0" presId="urn:microsoft.com/office/officeart/2008/layout/HorizontalMultiLevelHierarchy"/>
    <dgm:cxn modelId="{137BFE72-3ECF-45CB-A620-E03AFB6A1E32}" type="presParOf" srcId="{4192E778-BDA4-44F2-ADC9-1101F3BB498D}" destId="{7A9A4601-A49B-4AC0-B106-F566AA2B3F7F}" srcOrd="2" destOrd="0" presId="urn:microsoft.com/office/officeart/2008/layout/HorizontalMultiLevelHierarchy"/>
    <dgm:cxn modelId="{1839E49D-F844-4D43-BFB4-21CBBE9CA659}" type="presParOf" srcId="{7A9A4601-A49B-4AC0-B106-F566AA2B3F7F}" destId="{0CA1DF54-A73F-4976-9AE8-34960E66F091}" srcOrd="0" destOrd="0" presId="urn:microsoft.com/office/officeart/2008/layout/HorizontalMultiLevelHierarchy"/>
    <dgm:cxn modelId="{0D8076CC-F3EB-430E-B8F9-AF77124BFF6F}" type="presParOf" srcId="{4192E778-BDA4-44F2-ADC9-1101F3BB498D}" destId="{A8D09188-D839-4132-8C5E-BCC87E93EE62}" srcOrd="3" destOrd="0" presId="urn:microsoft.com/office/officeart/2008/layout/HorizontalMultiLevelHierarchy"/>
    <dgm:cxn modelId="{2208EC72-DD3C-49F8-8182-0B8F2DB72161}" type="presParOf" srcId="{A8D09188-D839-4132-8C5E-BCC87E93EE62}" destId="{8819E659-93F6-4A4C-9A75-2CB74E769F7A}" srcOrd="0" destOrd="0" presId="urn:microsoft.com/office/officeart/2008/layout/HorizontalMultiLevelHierarchy"/>
    <dgm:cxn modelId="{FA20EED5-57D5-4619-AE2E-D6B824122C5F}" type="presParOf" srcId="{A8D09188-D839-4132-8C5E-BCC87E93EE62}" destId="{7F974027-6F88-4284-9A20-15496962C9C1}" srcOrd="1" destOrd="0" presId="urn:microsoft.com/office/officeart/2008/layout/HorizontalMultiLevelHierarchy"/>
    <dgm:cxn modelId="{839F496F-E1D8-47D9-9F2C-CD43D979C59F}" type="presParOf" srcId="{4192E778-BDA4-44F2-ADC9-1101F3BB498D}" destId="{402788B0-960A-4BD5-89ED-BF08D8DDE226}" srcOrd="4" destOrd="0" presId="urn:microsoft.com/office/officeart/2008/layout/HorizontalMultiLevelHierarchy"/>
    <dgm:cxn modelId="{73854148-93EE-4500-9865-96765D23E629}" type="presParOf" srcId="{402788B0-960A-4BD5-89ED-BF08D8DDE226}" destId="{0F196CDD-0F77-4F1E-9BB2-BE2BE8E3C512}" srcOrd="0" destOrd="0" presId="urn:microsoft.com/office/officeart/2008/layout/HorizontalMultiLevelHierarchy"/>
    <dgm:cxn modelId="{1E74CC50-4463-44C1-8E12-F10DE12FED85}" type="presParOf" srcId="{4192E778-BDA4-44F2-ADC9-1101F3BB498D}" destId="{1D81258F-D55F-4AF3-8585-072C1525A24F}" srcOrd="5" destOrd="0" presId="urn:microsoft.com/office/officeart/2008/layout/HorizontalMultiLevelHierarchy"/>
    <dgm:cxn modelId="{13A97AC9-F71F-436B-BDF2-D716D90AB05D}" type="presParOf" srcId="{1D81258F-D55F-4AF3-8585-072C1525A24F}" destId="{DABAD4C4-0E3F-4F0D-92DA-1D069C1BE552}" srcOrd="0" destOrd="0" presId="urn:microsoft.com/office/officeart/2008/layout/HorizontalMultiLevelHierarchy"/>
    <dgm:cxn modelId="{83944AF1-9EF6-41EA-AC82-53A668CD58F3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175B8E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175B8E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175B8E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175B8E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175B8E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175B8E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175B8E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4F01BF1A-EA08-4D7E-96C1-3F327BA5359D}" type="presOf" srcId="{FB234881-BAA4-44B9-9195-739C5DE99BAF}" destId="{D96BE575-9B57-4274-8499-02B861278200}" srcOrd="0" destOrd="0" presId="urn:microsoft.com/office/officeart/2005/8/layout/process1"/>
    <dgm:cxn modelId="{A913861B-0EE1-4DD7-8B72-EC3FC7DDAAF0}" type="presOf" srcId="{6753FD53-B7A6-4A65-AAF0-7006B3679730}" destId="{299CEF93-A13E-4042-A2DA-9BDDFA591027}" srcOrd="0" destOrd="0" presId="urn:microsoft.com/office/officeart/2005/8/layout/process1"/>
    <dgm:cxn modelId="{0337AE35-109B-4141-88AC-3AABF6869BC8}" type="presOf" srcId="{2E5064BF-14C5-4673-8738-4B8F60A4C023}" destId="{F6D03C52-2E58-429B-9EEF-98237E561266}" srcOrd="1" destOrd="0" presId="urn:microsoft.com/office/officeart/2005/8/layout/process1"/>
    <dgm:cxn modelId="{381FDC41-DD17-430C-8E72-B50E217283C7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60C1A444-26C1-4304-8B05-52A85E72B8E4}" type="presOf" srcId="{2E5064BF-14C5-4673-8738-4B8F60A4C023}" destId="{2D21C90F-FE9B-4871-917F-1E051F677DDA}" srcOrd="0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CE061186-E645-42E9-A8D7-9078A9C5B45D}" type="presOf" srcId="{4DE76FDF-87E2-4D93-9894-32DE5C923DF5}" destId="{A0FEB2EF-EA84-4D9D-BD99-88E47A240ECA}" srcOrd="0" destOrd="0" presId="urn:microsoft.com/office/officeart/2005/8/layout/process1"/>
    <dgm:cxn modelId="{39102287-DDDC-4F59-B0BF-79CCE78CE392}" type="presOf" srcId="{C820DD37-537E-4F08-BA2E-E0821D1F8F7E}" destId="{2094AE5B-82BD-4BB4-829F-588187D11B1C}" srcOrd="0" destOrd="0" presId="urn:microsoft.com/office/officeart/2005/8/layout/process1"/>
    <dgm:cxn modelId="{6E9F53AC-1D46-444B-B1E9-F0559CEDF26B}" type="presOf" srcId="{99CD6B1F-6F59-49E8-87E2-6449E9C15B5B}" destId="{31E970E5-DBA2-4A9D-AF0C-6917814E6025}" srcOrd="0" destOrd="0" presId="urn:microsoft.com/office/officeart/2005/8/layout/process1"/>
    <dgm:cxn modelId="{366D8DAD-5C84-4DB8-8AAA-1355DA2E86A0}" type="presOf" srcId="{4549C671-6A49-42CD-A6D1-A4B37434B886}" destId="{4C1F1273-C52C-461E-8756-636182C5B8A4}" srcOrd="1" destOrd="0" presId="urn:microsoft.com/office/officeart/2005/8/layout/process1"/>
    <dgm:cxn modelId="{2816E2B4-59CF-493C-8E15-3CF1CED6CD5F}" type="presOf" srcId="{6753FD53-B7A6-4A65-AAF0-7006B3679730}" destId="{B285EC92-9714-49EC-8AB8-940A99ACBE2E}" srcOrd="1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6DB46BD7-C933-4F03-BD14-962162A91654}" type="presOf" srcId="{2FAEA9EB-E4BB-4896-98C3-E105765DA101}" destId="{3A5B4CE7-35F6-4767-99AC-70A8BA34D79F}" srcOrd="0" destOrd="0" presId="urn:microsoft.com/office/officeart/2005/8/layout/process1"/>
    <dgm:cxn modelId="{3529A54A-EB72-4908-91C9-B4A549BFAB36}" type="presParOf" srcId="{D96BE575-9B57-4274-8499-02B861278200}" destId="{3A5B4CE7-35F6-4767-99AC-70A8BA34D79F}" srcOrd="0" destOrd="0" presId="urn:microsoft.com/office/officeart/2005/8/layout/process1"/>
    <dgm:cxn modelId="{C6C525DF-501E-4125-8050-2111182956D5}" type="presParOf" srcId="{D96BE575-9B57-4274-8499-02B861278200}" destId="{299CEF93-A13E-4042-A2DA-9BDDFA591027}" srcOrd="1" destOrd="0" presId="urn:microsoft.com/office/officeart/2005/8/layout/process1"/>
    <dgm:cxn modelId="{09A6F2D3-2754-4372-8DC0-56E4F9FD0AB0}" type="presParOf" srcId="{299CEF93-A13E-4042-A2DA-9BDDFA591027}" destId="{B285EC92-9714-49EC-8AB8-940A99ACBE2E}" srcOrd="0" destOrd="0" presId="urn:microsoft.com/office/officeart/2005/8/layout/process1"/>
    <dgm:cxn modelId="{39937CF0-0015-45DA-BDA8-82DF1E3A7321}" type="presParOf" srcId="{D96BE575-9B57-4274-8499-02B861278200}" destId="{31E970E5-DBA2-4A9D-AF0C-6917814E6025}" srcOrd="2" destOrd="0" presId="urn:microsoft.com/office/officeart/2005/8/layout/process1"/>
    <dgm:cxn modelId="{62F8583D-55D6-4A4B-A903-61484FECABF4}" type="presParOf" srcId="{D96BE575-9B57-4274-8499-02B861278200}" destId="{2D21C90F-FE9B-4871-917F-1E051F677DDA}" srcOrd="3" destOrd="0" presId="urn:microsoft.com/office/officeart/2005/8/layout/process1"/>
    <dgm:cxn modelId="{E394D0C2-310C-4E55-8DBE-5BC79EB0A22C}" type="presParOf" srcId="{2D21C90F-FE9B-4871-917F-1E051F677DDA}" destId="{F6D03C52-2E58-429B-9EEF-98237E561266}" srcOrd="0" destOrd="0" presId="urn:microsoft.com/office/officeart/2005/8/layout/process1"/>
    <dgm:cxn modelId="{0046122C-1C38-4D67-BC97-D5A3C8177264}" type="presParOf" srcId="{D96BE575-9B57-4274-8499-02B861278200}" destId="{2094AE5B-82BD-4BB4-829F-588187D11B1C}" srcOrd="4" destOrd="0" presId="urn:microsoft.com/office/officeart/2005/8/layout/process1"/>
    <dgm:cxn modelId="{0932B777-439C-416A-A460-228926689C55}" type="presParOf" srcId="{D96BE575-9B57-4274-8499-02B861278200}" destId="{C67F7D43-069A-4CE5-8066-2F3CEDAAF34F}" srcOrd="5" destOrd="0" presId="urn:microsoft.com/office/officeart/2005/8/layout/process1"/>
    <dgm:cxn modelId="{80DCFF88-7172-4430-8DE0-B569FB491514}" type="presParOf" srcId="{C67F7D43-069A-4CE5-8066-2F3CEDAAF34F}" destId="{4C1F1273-C52C-461E-8756-636182C5B8A4}" srcOrd="0" destOrd="0" presId="urn:microsoft.com/office/officeart/2005/8/layout/process1"/>
    <dgm:cxn modelId="{2C2A57A8-E9C6-46D3-96C9-339B6EEED7CE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E21B25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7DA6EB3B-3827-49F9-8C8B-DF16E2E7C04A}" type="presOf" srcId="{2FAEA9EB-E4BB-4896-98C3-E105765DA101}" destId="{3A5B4CE7-35F6-4767-99AC-70A8BA34D79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5D9BF869-9243-4F51-B1DA-C5172A04CB6F}" type="presOf" srcId="{4549C671-6A49-42CD-A6D1-A4B37434B886}" destId="{4C1F1273-C52C-461E-8756-636182C5B8A4}" srcOrd="1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16AEB64F-2AD3-41ED-8BDE-902FB0A75DDC}" type="presOf" srcId="{6753FD53-B7A6-4A65-AAF0-7006B3679730}" destId="{B285EC92-9714-49EC-8AB8-940A99ACBE2E}" srcOrd="1" destOrd="0" presId="urn:microsoft.com/office/officeart/2005/8/layout/process1"/>
    <dgm:cxn modelId="{9D2E6778-4A31-48B2-913F-0D1B0377F834}" type="presOf" srcId="{C820DD37-537E-4F08-BA2E-E0821D1F8F7E}" destId="{2094AE5B-82BD-4BB4-829F-588187D11B1C}" srcOrd="0" destOrd="0" presId="urn:microsoft.com/office/officeart/2005/8/layout/process1"/>
    <dgm:cxn modelId="{C3F6FF7E-0412-4468-9A51-2916BFFAAFF2}" type="presOf" srcId="{6753FD53-B7A6-4A65-AAF0-7006B3679730}" destId="{299CEF93-A13E-4042-A2DA-9BDDFA591027}" srcOrd="0" destOrd="0" presId="urn:microsoft.com/office/officeart/2005/8/layout/process1"/>
    <dgm:cxn modelId="{5022F696-AA1D-49A8-80CA-5F15DD0A05B4}" type="presOf" srcId="{99CD6B1F-6F59-49E8-87E2-6449E9C15B5B}" destId="{31E970E5-DBA2-4A9D-AF0C-6917814E6025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3F73C4-12FD-45F7-BED0-7499B6635B67}" type="presOf" srcId="{4549C671-6A49-42CD-A6D1-A4B37434B886}" destId="{C67F7D43-069A-4CE5-8066-2F3CEDAAF34F}" srcOrd="0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370EA2C8-03C7-4728-A7F5-5566C5108EAE}" type="presOf" srcId="{2E5064BF-14C5-4673-8738-4B8F60A4C023}" destId="{F6D03C52-2E58-429B-9EEF-98237E561266}" srcOrd="1" destOrd="0" presId="urn:microsoft.com/office/officeart/2005/8/layout/process1"/>
    <dgm:cxn modelId="{1B15C5D2-F4D1-4D80-8886-E533AAE04BAD}" type="presOf" srcId="{4DE76FDF-87E2-4D93-9894-32DE5C923DF5}" destId="{A0FEB2EF-EA84-4D9D-BD99-88E47A240ECA}" srcOrd="0" destOrd="0" presId="urn:microsoft.com/office/officeart/2005/8/layout/process1"/>
    <dgm:cxn modelId="{D655ABE1-C468-4BE6-9105-2CE9BB5FDA89}" type="presOf" srcId="{FB234881-BAA4-44B9-9195-739C5DE99BAF}" destId="{D96BE575-9B57-4274-8499-02B861278200}" srcOrd="0" destOrd="0" presId="urn:microsoft.com/office/officeart/2005/8/layout/process1"/>
    <dgm:cxn modelId="{2234BFE2-BA58-4E41-BB3F-7432D4331299}" type="presOf" srcId="{2E5064BF-14C5-4673-8738-4B8F60A4C023}" destId="{2D21C90F-FE9B-4871-917F-1E051F677DDA}" srcOrd="0" destOrd="0" presId="urn:microsoft.com/office/officeart/2005/8/layout/process1"/>
    <dgm:cxn modelId="{07A0A14F-08EC-4891-8F67-FE7F10D393BA}" type="presParOf" srcId="{D96BE575-9B57-4274-8499-02B861278200}" destId="{3A5B4CE7-35F6-4767-99AC-70A8BA34D79F}" srcOrd="0" destOrd="0" presId="urn:microsoft.com/office/officeart/2005/8/layout/process1"/>
    <dgm:cxn modelId="{1AE7A690-6237-4356-BCCC-47652BA6D99A}" type="presParOf" srcId="{D96BE575-9B57-4274-8499-02B861278200}" destId="{299CEF93-A13E-4042-A2DA-9BDDFA591027}" srcOrd="1" destOrd="0" presId="urn:microsoft.com/office/officeart/2005/8/layout/process1"/>
    <dgm:cxn modelId="{6D4D699A-7BB7-45F8-B48D-36ECB20C5BFF}" type="presParOf" srcId="{299CEF93-A13E-4042-A2DA-9BDDFA591027}" destId="{B285EC92-9714-49EC-8AB8-940A99ACBE2E}" srcOrd="0" destOrd="0" presId="urn:microsoft.com/office/officeart/2005/8/layout/process1"/>
    <dgm:cxn modelId="{4C882A1A-2D55-4B4C-88E5-08A6FB617D5B}" type="presParOf" srcId="{D96BE575-9B57-4274-8499-02B861278200}" destId="{31E970E5-DBA2-4A9D-AF0C-6917814E6025}" srcOrd="2" destOrd="0" presId="urn:microsoft.com/office/officeart/2005/8/layout/process1"/>
    <dgm:cxn modelId="{ABFD8296-8BC3-4CB2-9939-C046AFD9947B}" type="presParOf" srcId="{D96BE575-9B57-4274-8499-02B861278200}" destId="{2D21C90F-FE9B-4871-917F-1E051F677DDA}" srcOrd="3" destOrd="0" presId="urn:microsoft.com/office/officeart/2005/8/layout/process1"/>
    <dgm:cxn modelId="{880CA7F1-1FD4-4133-9AC3-D6B5C68DE057}" type="presParOf" srcId="{2D21C90F-FE9B-4871-917F-1E051F677DDA}" destId="{F6D03C52-2E58-429B-9EEF-98237E561266}" srcOrd="0" destOrd="0" presId="urn:microsoft.com/office/officeart/2005/8/layout/process1"/>
    <dgm:cxn modelId="{00C026AC-2EF1-4916-A0F2-AB67559AF031}" type="presParOf" srcId="{D96BE575-9B57-4274-8499-02B861278200}" destId="{2094AE5B-82BD-4BB4-829F-588187D11B1C}" srcOrd="4" destOrd="0" presId="urn:microsoft.com/office/officeart/2005/8/layout/process1"/>
    <dgm:cxn modelId="{0CED365E-2C7F-43C4-BDAD-1B479922B860}" type="presParOf" srcId="{D96BE575-9B57-4274-8499-02B861278200}" destId="{C67F7D43-069A-4CE5-8066-2F3CEDAAF34F}" srcOrd="5" destOrd="0" presId="urn:microsoft.com/office/officeart/2005/8/layout/process1"/>
    <dgm:cxn modelId="{20618CFD-5F17-46FE-BE66-8EDF934BE05B}" type="presParOf" srcId="{C67F7D43-069A-4CE5-8066-2F3CEDAAF34F}" destId="{4C1F1273-C52C-461E-8756-636182C5B8A4}" srcOrd="0" destOrd="0" presId="urn:microsoft.com/office/officeart/2005/8/layout/process1"/>
    <dgm:cxn modelId="{99587AD0-EC0E-4564-B435-65556EBCA404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175B8E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E21B25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175B8E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E21B25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175B8E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E21B25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E21B25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E21B25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E21B25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E21B25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E21B25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E21B25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E21B25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B5A9BC0E-B444-4A45-A162-262CC3757A1D}" type="presOf" srcId="{9D746E85-ABE5-456F-AF35-A5FE3DD58E5F}" destId="{5CDB2A9D-D346-4B35-93DF-7E06E7624793}" srcOrd="1" destOrd="3" presId="urn:microsoft.com/office/officeart/2005/8/layout/cycle4"/>
    <dgm:cxn modelId="{D1FC1310-58A8-4CD1-A5F4-F7C7331EDA32}" type="presOf" srcId="{D79277FE-023B-4378-BE88-977C92E089AE}" destId="{8CCD2E5E-03DA-4D0B-BDDE-9F0FCCF433EA}" srcOrd="1" destOrd="0" presId="urn:microsoft.com/office/officeart/2005/8/layout/cycle4"/>
    <dgm:cxn modelId="{0E4B1F10-9E65-4B20-94D8-F9CABA29D319}" type="presOf" srcId="{9702BA1D-4DF6-4DB9-9C23-09DE10B2F3F7}" destId="{369F63E2-DE9F-4573-8D18-12CB748C23FE}" srcOrd="1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B189AB1D-979B-4790-B2FA-0718DF18551B}" type="presOf" srcId="{3640BC68-9645-4F08-8FD5-A053145671BF}" destId="{8CCD2E5E-03DA-4D0B-BDDE-9F0FCCF433EA}" srcOrd="1" destOrd="2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4A6CFB26-7E3C-421B-BE18-14244FC1EA11}" type="presOf" srcId="{01B9FF71-ED84-4CB3-B88D-9B7A513474B2}" destId="{0C67F0E4-6231-4B7C-B663-847F6A33FA24}" srcOrd="0" destOrd="0" presId="urn:microsoft.com/office/officeart/2005/8/layout/cycle4"/>
    <dgm:cxn modelId="{B202BA27-DFC6-4294-8EEE-B0ABD5F34204}" type="presOf" srcId="{3635DDFC-1704-4626-852E-5286B4D26518}" destId="{D4B24855-A4ED-447E-BD49-C0C5A248A654}" srcOrd="1" destOrd="3" presId="urn:microsoft.com/office/officeart/2005/8/layout/cycle4"/>
    <dgm:cxn modelId="{655E5B2D-0AE3-4F9D-B0C0-E2353D583CE3}" type="presOf" srcId="{C677B6AF-638D-4690-8B1F-C85F66BE2838}" destId="{CB6ED897-BA72-46D1-B768-9B451C352614}" srcOrd="0" destOrd="1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9077B147-8651-4888-8B11-A489AAB0FD3B}" type="presOf" srcId="{66190602-63B2-4ABA-9ABB-E4E01BD76484}" destId="{0CB6A097-8455-4FB5-B048-42278F1D8199}" srcOrd="0" destOrd="1" presId="urn:microsoft.com/office/officeart/2005/8/layout/cycle4"/>
    <dgm:cxn modelId="{2EC1224A-C032-4F67-ADAF-6B6D77A59D8A}" type="presOf" srcId="{B2937C1E-814B-4D36-B4E1-5DFC1E50875F}" destId="{8CCD2E5E-03DA-4D0B-BDDE-9F0FCCF433EA}" srcOrd="1" destOrd="1" presId="urn:microsoft.com/office/officeart/2005/8/layout/cycle4"/>
    <dgm:cxn modelId="{A61F244B-E275-4415-9363-4358FBAF1FCF}" type="presOf" srcId="{04107D35-5B40-4EAF-AB8A-25245AB6B90B}" destId="{D4B24855-A4ED-447E-BD49-C0C5A248A654}" srcOrd="1" destOrd="2" presId="urn:microsoft.com/office/officeart/2005/8/layout/cycle4"/>
    <dgm:cxn modelId="{EB45A77A-FD71-4EBB-B594-31E5031768A6}" type="presOf" srcId="{D79277FE-023B-4378-BE88-977C92E089AE}" destId="{87C1AB61-91C3-46CF-BC4A-51A9EF6CDB51}" srcOrd="0" destOrd="0" presId="urn:microsoft.com/office/officeart/2005/8/layout/cycle4"/>
    <dgm:cxn modelId="{4D0CA87C-DB8D-47A7-89DD-0F30C9B6ACF9}" type="presOf" srcId="{670F9126-9F4F-4111-8430-860B6A110434}" destId="{BFF11DB9-2E55-4C57-AFFF-06E0251BCE7C}" srcOrd="0" destOrd="0" presId="urn:microsoft.com/office/officeart/2005/8/layout/cycle4"/>
    <dgm:cxn modelId="{DE3D6F7D-BBDB-4240-9FF7-0EC565577F93}" type="presOf" srcId="{ED2D3156-6E0C-4A16-B68F-A7689A1A7D1D}" destId="{7D94316D-6B7C-4757-B8B7-716E3B96E523}" srcOrd="0" destOrd="0" presId="urn:microsoft.com/office/officeart/2005/8/layout/cycle4"/>
    <dgm:cxn modelId="{09134183-FDCA-407A-AF76-21737C1713FE}" type="presOf" srcId="{CBEAA2AB-E7EE-487C-8789-0199156CA649}" destId="{7D94316D-6B7C-4757-B8B7-716E3B96E523}" srcOrd="0" destOrd="1" presId="urn:microsoft.com/office/officeart/2005/8/layout/cycle4"/>
    <dgm:cxn modelId="{EF057886-CF29-4666-8BC5-C483E7E393F9}" type="presOf" srcId="{F6D902F8-17A9-46D9-8830-572D18C75F63}" destId="{5CDB2A9D-D346-4B35-93DF-7E06E7624793}" srcOrd="1" destOrd="2" presId="urn:microsoft.com/office/officeart/2005/8/layout/cycle4"/>
    <dgm:cxn modelId="{E19F5791-CC01-40C5-867B-45BF56791DEC}" type="presOf" srcId="{9D746E85-ABE5-456F-AF35-A5FE3DD58E5F}" destId="{7D94316D-6B7C-4757-B8B7-716E3B96E523}" srcOrd="0" destOrd="3" presId="urn:microsoft.com/office/officeart/2005/8/layout/cycle4"/>
    <dgm:cxn modelId="{C02E809B-2E7F-4296-8225-E29215610C02}" type="presOf" srcId="{04107D35-5B40-4EAF-AB8A-25245AB6B90B}" destId="{0CB6A097-8455-4FB5-B048-42278F1D8199}" srcOrd="0" destOrd="2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F45434A7-A664-4778-ADBC-64E20BF55F4D}" type="presOf" srcId="{1C0C074A-0867-46AE-BAAD-DF9721ACA11D}" destId="{1FC4EA25-59C1-4E00-B1BF-0719AA0AD407}" srcOrd="0" destOrd="0" presId="urn:microsoft.com/office/officeart/2005/8/layout/cycle4"/>
    <dgm:cxn modelId="{E03E7EAA-ABED-4586-B036-6A7698B069AE}" type="presOf" srcId="{3640BC68-9645-4F08-8FD5-A053145671BF}" destId="{87C1AB61-91C3-46CF-BC4A-51A9EF6CDB51}" srcOrd="0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BFB6BACA-A067-4752-8952-6A50C7C04DD2}" type="presOf" srcId="{EF1F4883-E166-4093-B190-12F91C7C5794}" destId="{369F63E2-DE9F-4573-8D18-12CB748C23FE}" srcOrd="1" destOrd="2" presId="urn:microsoft.com/office/officeart/2005/8/layout/cycle4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8D7961D6-60D6-4414-9347-D274B7F44ADB}" type="presOf" srcId="{CBEAA2AB-E7EE-487C-8789-0199156CA649}" destId="{5CDB2A9D-D346-4B35-93DF-7E06E7624793}" srcOrd="1" destOrd="1" presId="urn:microsoft.com/office/officeart/2005/8/layout/cycle4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30ADBDC-51E5-44BD-826A-88FD88A83ED1}" type="presOf" srcId="{EF1F4883-E166-4093-B190-12F91C7C5794}" destId="{CB6ED897-BA72-46D1-B768-9B451C352614}" srcOrd="0" destOrd="2" presId="urn:microsoft.com/office/officeart/2005/8/layout/cycle4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3429BFE1-23B7-4E40-B5F5-3D8BC6898522}" type="presOf" srcId="{3635DDFC-1704-4626-852E-5286B4D26518}" destId="{0CB6A097-8455-4FB5-B048-42278F1D8199}" srcOrd="0" destOrd="3" presId="urn:microsoft.com/office/officeart/2005/8/layout/cycle4"/>
    <dgm:cxn modelId="{EC438DE6-F786-43C6-9886-FF2BA13C4403}" type="presOf" srcId="{C677B6AF-638D-4690-8B1F-C85F66BE2838}" destId="{369F63E2-DE9F-4573-8D18-12CB748C23FE}" srcOrd="1" destOrd="1" presId="urn:microsoft.com/office/officeart/2005/8/layout/cycle4"/>
    <dgm:cxn modelId="{7C6545E7-AB4B-436B-A0C8-8FC8C7EF03D5}" type="presOf" srcId="{3918A220-CD0F-42F0-BFD2-5E2A6537ABEB}" destId="{D4B24855-A4ED-447E-BD49-C0C5A248A654}" srcOrd="1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C7451AEA-FFD6-4441-91E2-C152A81F402D}" type="presOf" srcId="{4F9524C5-4D17-4521-A71E-B0521B03F1D8}" destId="{801DC670-6713-4145-8934-5D4DBC9D4454}" srcOrd="0" destOrd="0" presId="urn:microsoft.com/office/officeart/2005/8/layout/cycle4"/>
    <dgm:cxn modelId="{AAF31EEA-EA09-4F81-8B95-97923F48CE52}" type="presOf" srcId="{B2937C1E-814B-4D36-B4E1-5DFC1E50875F}" destId="{87C1AB61-91C3-46CF-BC4A-51A9EF6CDB51}" srcOrd="0" destOrd="1" presId="urn:microsoft.com/office/officeart/2005/8/layout/cycle4"/>
    <dgm:cxn modelId="{D54C21EB-F92C-42AA-95DB-70701518ACA3}" type="presOf" srcId="{3918A220-CD0F-42F0-BFD2-5E2A6537ABEB}" destId="{0CB6A097-8455-4FB5-B048-42278F1D8199}" srcOrd="0" destOrd="0" presId="urn:microsoft.com/office/officeart/2005/8/layout/cycle4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FBC3BEED-98E1-4EF3-AC88-5188733DDBF8}" type="presOf" srcId="{F6D902F8-17A9-46D9-8830-572D18C75F63}" destId="{7D94316D-6B7C-4757-B8B7-716E3B96E523}" srcOrd="0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B03A10F0-3BB9-47CA-B1BC-3AFF7EA7860F}" type="presOf" srcId="{F38329E6-B2B6-4B75-B1A8-CD600E1B52E8}" destId="{61B73589-60EA-4ED3-A780-51439EEA74FB}" srcOrd="0" destOrd="0" presId="urn:microsoft.com/office/officeart/2005/8/layout/cycle4"/>
    <dgm:cxn modelId="{1A8D5AF6-7D18-4230-A40A-42056444E535}" type="presOf" srcId="{ED2D3156-6E0C-4A16-B68F-A7689A1A7D1D}" destId="{5CDB2A9D-D346-4B35-93DF-7E06E7624793}" srcOrd="1" destOrd="0" presId="urn:microsoft.com/office/officeart/2005/8/layout/cycle4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76FCFEFB-0037-44A7-8A3D-1F4E33DFD584}" type="presOf" srcId="{9702BA1D-4DF6-4DB9-9C23-09DE10B2F3F7}" destId="{CB6ED897-BA72-46D1-B768-9B451C352614}" srcOrd="0" destOrd="0" presId="urn:microsoft.com/office/officeart/2005/8/layout/cycle4"/>
    <dgm:cxn modelId="{635E0FFF-B502-49AF-B0BD-16E26B921E11}" type="presOf" srcId="{66190602-63B2-4ABA-9ABB-E4E01BD76484}" destId="{D4B24855-A4ED-447E-BD49-C0C5A248A654}" srcOrd="1" destOrd="1" presId="urn:microsoft.com/office/officeart/2005/8/layout/cycle4"/>
    <dgm:cxn modelId="{0203E28B-90BD-43A1-9E43-8639F813B88D}" type="presParOf" srcId="{0C67F0E4-6231-4B7C-B663-847F6A33FA24}" destId="{A7B39CED-C807-49CA-AA98-1E63DFED66FE}" srcOrd="0" destOrd="0" presId="urn:microsoft.com/office/officeart/2005/8/layout/cycle4"/>
    <dgm:cxn modelId="{BC46ECCE-366D-4E6E-AB54-07638D41D54E}" type="presParOf" srcId="{A7B39CED-C807-49CA-AA98-1E63DFED66FE}" destId="{5FCCDF64-1BE2-4C3B-951A-DE1D943E2BED}" srcOrd="0" destOrd="0" presId="urn:microsoft.com/office/officeart/2005/8/layout/cycle4"/>
    <dgm:cxn modelId="{2CD40347-89E8-4B9C-87CF-36BB93037014}" type="presParOf" srcId="{5FCCDF64-1BE2-4C3B-951A-DE1D943E2BED}" destId="{CB6ED897-BA72-46D1-B768-9B451C352614}" srcOrd="0" destOrd="0" presId="urn:microsoft.com/office/officeart/2005/8/layout/cycle4"/>
    <dgm:cxn modelId="{F1596F22-175E-4018-9308-0DF4D9EBEEF0}" type="presParOf" srcId="{5FCCDF64-1BE2-4C3B-951A-DE1D943E2BED}" destId="{369F63E2-DE9F-4573-8D18-12CB748C23FE}" srcOrd="1" destOrd="0" presId="urn:microsoft.com/office/officeart/2005/8/layout/cycle4"/>
    <dgm:cxn modelId="{48A22F5B-487C-4FC1-826E-1EBEDF6AA0FC}" type="presParOf" srcId="{A7B39CED-C807-49CA-AA98-1E63DFED66FE}" destId="{3A6E0B35-4EBD-47A8-BB3A-8AEECA884A00}" srcOrd="1" destOrd="0" presId="urn:microsoft.com/office/officeart/2005/8/layout/cycle4"/>
    <dgm:cxn modelId="{61F7DA15-ED18-455C-A72A-088F536697F8}" type="presParOf" srcId="{3A6E0B35-4EBD-47A8-BB3A-8AEECA884A00}" destId="{7D94316D-6B7C-4757-B8B7-716E3B96E523}" srcOrd="0" destOrd="0" presId="urn:microsoft.com/office/officeart/2005/8/layout/cycle4"/>
    <dgm:cxn modelId="{2705FA85-4C3F-4891-8830-2A00BCD56DA9}" type="presParOf" srcId="{3A6E0B35-4EBD-47A8-BB3A-8AEECA884A00}" destId="{5CDB2A9D-D346-4B35-93DF-7E06E7624793}" srcOrd="1" destOrd="0" presId="urn:microsoft.com/office/officeart/2005/8/layout/cycle4"/>
    <dgm:cxn modelId="{4109F8EF-108E-4EB0-BA74-9B1D4DCF0CF2}" type="presParOf" srcId="{A7B39CED-C807-49CA-AA98-1E63DFED66FE}" destId="{59E4766E-59F5-46AA-8B70-B1934EA82482}" srcOrd="2" destOrd="0" presId="urn:microsoft.com/office/officeart/2005/8/layout/cycle4"/>
    <dgm:cxn modelId="{A69587F8-6D88-4AE7-B0FA-5119045E04D9}" type="presParOf" srcId="{59E4766E-59F5-46AA-8B70-B1934EA82482}" destId="{87C1AB61-91C3-46CF-BC4A-51A9EF6CDB51}" srcOrd="0" destOrd="0" presId="urn:microsoft.com/office/officeart/2005/8/layout/cycle4"/>
    <dgm:cxn modelId="{3E70AC05-6E45-4011-AF18-A5BDAED83725}" type="presParOf" srcId="{59E4766E-59F5-46AA-8B70-B1934EA82482}" destId="{8CCD2E5E-03DA-4D0B-BDDE-9F0FCCF433EA}" srcOrd="1" destOrd="0" presId="urn:microsoft.com/office/officeart/2005/8/layout/cycle4"/>
    <dgm:cxn modelId="{1C503B28-2352-45C5-AA45-CA93C7ECBB53}" type="presParOf" srcId="{A7B39CED-C807-49CA-AA98-1E63DFED66FE}" destId="{6FDDC27B-CAB7-43E4-927C-0835F0E26AC4}" srcOrd="3" destOrd="0" presId="urn:microsoft.com/office/officeart/2005/8/layout/cycle4"/>
    <dgm:cxn modelId="{077478C9-D78D-456F-AC29-27FA4E98D5A6}" type="presParOf" srcId="{6FDDC27B-CAB7-43E4-927C-0835F0E26AC4}" destId="{0CB6A097-8455-4FB5-B048-42278F1D8199}" srcOrd="0" destOrd="0" presId="urn:microsoft.com/office/officeart/2005/8/layout/cycle4"/>
    <dgm:cxn modelId="{323EB1F5-D65A-4FDF-A866-2A9CAEBDF81D}" type="presParOf" srcId="{6FDDC27B-CAB7-43E4-927C-0835F0E26AC4}" destId="{D4B24855-A4ED-447E-BD49-C0C5A248A654}" srcOrd="1" destOrd="0" presId="urn:microsoft.com/office/officeart/2005/8/layout/cycle4"/>
    <dgm:cxn modelId="{0FE3895D-77EA-42BA-8633-78622BA969BC}" type="presParOf" srcId="{A7B39CED-C807-49CA-AA98-1E63DFED66FE}" destId="{07FEE29D-44B2-4004-B09B-094EEE45F5FE}" srcOrd="4" destOrd="0" presId="urn:microsoft.com/office/officeart/2005/8/layout/cycle4"/>
    <dgm:cxn modelId="{D83FB523-DBA2-4B3B-BDCB-B96414C3B598}" type="presParOf" srcId="{0C67F0E4-6231-4B7C-B663-847F6A33FA24}" destId="{B3C425D2-E119-4C0E-8546-F38C6DC5A1F0}" srcOrd="1" destOrd="0" presId="urn:microsoft.com/office/officeart/2005/8/layout/cycle4"/>
    <dgm:cxn modelId="{89234264-7FB2-41C8-BC39-A216F00A3B45}" type="presParOf" srcId="{B3C425D2-E119-4C0E-8546-F38C6DC5A1F0}" destId="{801DC670-6713-4145-8934-5D4DBC9D4454}" srcOrd="0" destOrd="0" presId="urn:microsoft.com/office/officeart/2005/8/layout/cycle4"/>
    <dgm:cxn modelId="{F4E52E5E-C03C-4E40-8FBE-7BE6FFF5FCC0}" type="presParOf" srcId="{B3C425D2-E119-4C0E-8546-F38C6DC5A1F0}" destId="{BFF11DB9-2E55-4C57-AFFF-06E0251BCE7C}" srcOrd="1" destOrd="0" presId="urn:microsoft.com/office/officeart/2005/8/layout/cycle4"/>
    <dgm:cxn modelId="{6D6BD2A7-7775-47ED-B6B2-532945B41E74}" type="presParOf" srcId="{B3C425D2-E119-4C0E-8546-F38C6DC5A1F0}" destId="{61B73589-60EA-4ED3-A780-51439EEA74FB}" srcOrd="2" destOrd="0" presId="urn:microsoft.com/office/officeart/2005/8/layout/cycle4"/>
    <dgm:cxn modelId="{48DD1394-7917-4932-B428-930133CB9D26}" type="presParOf" srcId="{B3C425D2-E119-4C0E-8546-F38C6DC5A1F0}" destId="{1FC4EA25-59C1-4E00-B1BF-0719AA0AD407}" srcOrd="3" destOrd="0" presId="urn:microsoft.com/office/officeart/2005/8/layout/cycle4"/>
    <dgm:cxn modelId="{12963E0D-14D9-4107-AA20-AA57C7E01A83}" type="presParOf" srcId="{B3C425D2-E119-4C0E-8546-F38C6DC5A1F0}" destId="{389A4958-A661-4ED8-9ECC-8E9AB76D6BFB}" srcOrd="4" destOrd="0" presId="urn:microsoft.com/office/officeart/2005/8/layout/cycle4"/>
    <dgm:cxn modelId="{FFB1CBCC-F64F-4C4D-9967-EE017ABD754D}" type="presParOf" srcId="{0C67F0E4-6231-4B7C-B663-847F6A33FA24}" destId="{03D03A18-B22B-4FC8-B85B-1CA6FCC408E5}" srcOrd="2" destOrd="0" presId="urn:microsoft.com/office/officeart/2005/8/layout/cycle4"/>
    <dgm:cxn modelId="{013BB6E7-5084-442D-943D-5ECAA0FD72C1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E21B25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175B8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175B8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175B8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175B8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E21B25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D39FD600-0194-4B41-9D62-71EEEBF437D9}" type="presOf" srcId="{7C8F1221-78B8-4DB3-98AD-119AD8BAD1B1}" destId="{4DC21DBB-1205-4528-AD29-237231F29519}" srcOrd="0" destOrd="0" presId="urn:microsoft.com/office/officeart/2005/8/layout/radial6"/>
    <dgm:cxn modelId="{FE5C2501-E028-4CB5-B742-CDF132D05707}" type="presOf" srcId="{6947E02B-AA04-46DB-98BA-BEA425BA27B4}" destId="{F38C7DB7-4010-4997-BF7C-041524032768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A7C8E60E-B328-4310-AC88-9CA014FF8735}" type="presOf" srcId="{457ADE10-1C4B-4E6F-83AC-87E05D5DCE7F}" destId="{55DB5AF5-1E33-4E8E-90F9-F749D7260220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3C5A3876-03AC-456A-A504-25BA2E13FC50}" type="presOf" srcId="{72A50F01-4C86-4CE0-979E-F3CECC90519F}" destId="{AD1F889C-50B6-47B9-AC3F-57441CC62727}" srcOrd="0" destOrd="0" presId="urn:microsoft.com/office/officeart/2005/8/layout/radial6"/>
    <dgm:cxn modelId="{939D78A9-AA10-40DA-9714-7462E85CD5E8}" type="presOf" srcId="{A5C95621-42F0-430B-9939-C24716EE1C4D}" destId="{98AEC7FE-23E8-4404-99EA-F97B83D19D80}" srcOrd="0" destOrd="0" presId="urn:microsoft.com/office/officeart/2005/8/layout/radial6"/>
    <dgm:cxn modelId="{49E580AD-5B87-41D8-9241-A5865FDC8A4A}" type="presOf" srcId="{FE2E1D2B-9CEE-4975-80A5-EEF8A19F8A23}" destId="{EF458D7C-505B-4183-85B1-8E43FEF53A82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241167BA-08F0-4AED-A8D3-356D329EEE0E}" type="presOf" srcId="{636A197B-4BDA-4D76-B542-7773F684F5F2}" destId="{2FCFBB84-F833-43EB-84C5-3F4659E5D5B4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4F5E82F1-1FD1-4AC0-A412-E4E1D0558ECB}" type="presOf" srcId="{10B46653-6963-41CC-8A6C-75A2E864F59E}" destId="{90B8B745-96DB-4CC5-BBFD-D0D057E42576}" srcOrd="0" destOrd="0" presId="urn:microsoft.com/office/officeart/2005/8/layout/radial6"/>
    <dgm:cxn modelId="{6E487BF8-2F7A-4C77-991C-CEF089862053}" type="presOf" srcId="{0EAD53DF-8AC7-441E-9A3F-9730F3987106}" destId="{B9D15024-915A-49DA-909E-F19F557C7BE9}" srcOrd="0" destOrd="0" presId="urn:microsoft.com/office/officeart/2005/8/layout/radial6"/>
    <dgm:cxn modelId="{E958D3F8-AEC5-48AE-A7AC-3978B38888CC}" type="presOf" srcId="{FD827EC8-676A-46F0-89CB-46BE036F60AA}" destId="{0CD16593-3C0D-4E2E-B74A-F16BE7255BDB}" srcOrd="0" destOrd="0" presId="urn:microsoft.com/office/officeart/2005/8/layout/radial6"/>
    <dgm:cxn modelId="{4A4A3F70-21FF-40E8-A221-5DBBC0D48905}" type="presParOf" srcId="{90B8B745-96DB-4CC5-BBFD-D0D057E42576}" destId="{AD1F889C-50B6-47B9-AC3F-57441CC62727}" srcOrd="0" destOrd="0" presId="urn:microsoft.com/office/officeart/2005/8/layout/radial6"/>
    <dgm:cxn modelId="{ABEBA607-5F3A-4894-A33B-20B3EF0AB32C}" type="presParOf" srcId="{90B8B745-96DB-4CC5-BBFD-D0D057E42576}" destId="{0CD16593-3C0D-4E2E-B74A-F16BE7255BDB}" srcOrd="1" destOrd="0" presId="urn:microsoft.com/office/officeart/2005/8/layout/radial6"/>
    <dgm:cxn modelId="{CD365574-00DD-4C7C-B968-FD554AD8747E}" type="presParOf" srcId="{90B8B745-96DB-4CC5-BBFD-D0D057E42576}" destId="{B9B537C8-FF96-47B4-94B3-89050AFD98D7}" srcOrd="2" destOrd="0" presId="urn:microsoft.com/office/officeart/2005/8/layout/radial6"/>
    <dgm:cxn modelId="{DCFF51B4-D501-4A2C-B6B8-868F11C9A376}" type="presParOf" srcId="{90B8B745-96DB-4CC5-BBFD-D0D057E42576}" destId="{98AEC7FE-23E8-4404-99EA-F97B83D19D80}" srcOrd="3" destOrd="0" presId="urn:microsoft.com/office/officeart/2005/8/layout/radial6"/>
    <dgm:cxn modelId="{293FE0CF-46DF-49A0-8050-5BD52F83F61A}" type="presParOf" srcId="{90B8B745-96DB-4CC5-BBFD-D0D057E42576}" destId="{B9D15024-915A-49DA-909E-F19F557C7BE9}" srcOrd="4" destOrd="0" presId="urn:microsoft.com/office/officeart/2005/8/layout/radial6"/>
    <dgm:cxn modelId="{AEE92070-904E-481D-975A-66193EDF8944}" type="presParOf" srcId="{90B8B745-96DB-4CC5-BBFD-D0D057E42576}" destId="{B6EF9B77-FF82-4170-AB3B-07CB227070CF}" srcOrd="5" destOrd="0" presId="urn:microsoft.com/office/officeart/2005/8/layout/radial6"/>
    <dgm:cxn modelId="{D8687781-3813-4000-88FF-EB550D147DA4}" type="presParOf" srcId="{90B8B745-96DB-4CC5-BBFD-D0D057E42576}" destId="{F38C7DB7-4010-4997-BF7C-041524032768}" srcOrd="6" destOrd="0" presId="urn:microsoft.com/office/officeart/2005/8/layout/radial6"/>
    <dgm:cxn modelId="{EF208490-036D-4AA1-BF10-0EBE6C135C27}" type="presParOf" srcId="{90B8B745-96DB-4CC5-BBFD-D0D057E42576}" destId="{2FCFBB84-F833-43EB-84C5-3F4659E5D5B4}" srcOrd="7" destOrd="0" presId="urn:microsoft.com/office/officeart/2005/8/layout/radial6"/>
    <dgm:cxn modelId="{A66B1F63-BA91-4166-B754-C1CDB05A5F44}" type="presParOf" srcId="{90B8B745-96DB-4CC5-BBFD-D0D057E42576}" destId="{CAA4155C-0822-48A7-81BD-602CB3B8CC16}" srcOrd="8" destOrd="0" presId="urn:microsoft.com/office/officeart/2005/8/layout/radial6"/>
    <dgm:cxn modelId="{E4A64927-1613-4A25-B25A-D95BF1E0F3F9}" type="presParOf" srcId="{90B8B745-96DB-4CC5-BBFD-D0D057E42576}" destId="{4DC21DBB-1205-4528-AD29-237231F29519}" srcOrd="9" destOrd="0" presId="urn:microsoft.com/office/officeart/2005/8/layout/radial6"/>
    <dgm:cxn modelId="{50F9C039-B44E-4A37-A59E-1D24563F0864}" type="presParOf" srcId="{90B8B745-96DB-4CC5-BBFD-D0D057E42576}" destId="{55DB5AF5-1E33-4E8E-90F9-F749D7260220}" srcOrd="10" destOrd="0" presId="urn:microsoft.com/office/officeart/2005/8/layout/radial6"/>
    <dgm:cxn modelId="{B713CFFA-2AD0-4B11-8BB6-4078E23D5F07}" type="presParOf" srcId="{90B8B745-96DB-4CC5-BBFD-D0D057E42576}" destId="{410699E3-AEFB-4351-8D6A-A92056977A6D}" srcOrd="11" destOrd="0" presId="urn:microsoft.com/office/officeart/2005/8/layout/radial6"/>
    <dgm:cxn modelId="{50656F8D-F9FA-4173-8CD8-73571C9B3C06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175B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175B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175B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175B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175B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175B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175B8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175B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0016"/>
          <a:ext cx="1171277" cy="702766"/>
        </a:xfrm>
        <a:prstGeom prst="flowChartProcess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0016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4256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0016"/>
          <a:ext cx="1171277" cy="702766"/>
        </a:xfrm>
        <a:prstGeom prst="flowChartProcess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0016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4256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0016"/>
          <a:ext cx="1171277" cy="702766"/>
        </a:xfrm>
        <a:prstGeom prst="flowChartProcess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340016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4256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0016"/>
          <a:ext cx="1171277" cy="702766"/>
        </a:xfrm>
        <a:prstGeom prst="flowChartProcess">
          <a:avLst/>
        </a:prstGeom>
        <a:solidFill>
          <a:srgbClr val="E21B2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0016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75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21B2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21B2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75B8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E21B2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E21B2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E21B2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E21B2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175B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97AB1-13CA-4743-A6CF-4BF1486BE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B5B68-4392-4CF1-8049-9FC241CB25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850DA339-9600-4C90-AB56-2243DBFFFBF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CB0EC4B8-37AF-48A0-A73D-F4441B66A24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3688" y="153988"/>
            <a:ext cx="8617288" cy="300082"/>
            <a:chOff x="283688" y="153988"/>
            <a:chExt cx="8617288" cy="300082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8172450" y="200025"/>
              <a:ext cx="215900" cy="214313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604448" y="209554"/>
              <a:ext cx="296528" cy="186143"/>
              <a:chOff x="7884368" y="1307276"/>
              <a:chExt cx="149976" cy="9414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" name="圆角矩形 7"/>
              <p:cNvSpPr/>
              <p:nvPr/>
            </p:nvSpPr>
            <p:spPr>
              <a:xfrm flipV="1">
                <a:off x="7884368" y="1307276"/>
                <a:ext cx="149976" cy="13470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flipV="1">
                <a:off x="7884368" y="1347614"/>
                <a:ext cx="149976" cy="13469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flipV="1">
                <a:off x="7884368" y="1387952"/>
                <a:ext cx="149976" cy="13470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1" name="文本框 9"/>
            <p:cNvSpPr txBox="1">
              <a:spLocks noChangeArrowheads="1"/>
            </p:cNvSpPr>
            <p:nvPr/>
          </p:nvSpPr>
          <p:spPr bwMode="auto">
            <a:xfrm flipH="1">
              <a:off x="283688" y="153988"/>
              <a:ext cx="1782762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defRPr/>
              </a:pPr>
              <a:r>
                <a:rPr lang="en-US" altLang="zh-CN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RAPIDESIGN</a:t>
              </a:r>
              <a:endParaRPr lang="zh-CN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43475" y="201613"/>
              <a:ext cx="830263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POWERFUL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67388" y="201613"/>
              <a:ext cx="852487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CREATIVE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11938" y="201613"/>
              <a:ext cx="703262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PRETTY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08850" y="201613"/>
              <a:ext cx="733425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LOGICAL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</p:grpSp>
      <p:grpSp>
        <p:nvGrpSpPr>
          <p:cNvPr id="16" name="组合 4"/>
          <p:cNvGrpSpPr/>
          <p:nvPr/>
        </p:nvGrpSpPr>
        <p:grpSpPr bwMode="auto">
          <a:xfrm>
            <a:off x="7362825" y="3781425"/>
            <a:ext cx="1223963" cy="325438"/>
            <a:chOff x="7085246" y="4278247"/>
            <a:chExt cx="1224136" cy="325463"/>
          </a:xfrm>
        </p:grpSpPr>
        <p:sp>
          <p:nvSpPr>
            <p:cNvPr id="17" name="矩形 16"/>
            <p:cNvSpPr/>
            <p:nvPr/>
          </p:nvSpPr>
          <p:spPr>
            <a:xfrm>
              <a:off x="7085246" y="4278247"/>
              <a:ext cx="1224136" cy="32546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>
              <a:spLocks noChangeArrowheads="1"/>
            </p:cNvSpPr>
            <p:nvPr/>
          </p:nvSpPr>
          <p:spPr bwMode="auto">
            <a:xfrm>
              <a:off x="7122751" y="4314010"/>
              <a:ext cx="10659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000" b="1" dirty="0">
                  <a:solidFill>
                    <a:prstClr val="white"/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READ MORE</a:t>
              </a:r>
              <a:endParaRPr lang="zh-CN" altLang="en-US" sz="1000" b="1" dirty="0">
                <a:solidFill>
                  <a:prstClr val="white"/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 flipH="1">
              <a:off x="8090280" y="4398904"/>
              <a:ext cx="119071" cy="7779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57788" y="1333500"/>
            <a:ext cx="35750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685800">
              <a:defRPr/>
            </a:pPr>
            <a:r>
              <a:rPr lang="en-US" altLang="zh-CN" sz="4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POWERPOINT</a:t>
            </a:r>
            <a:endParaRPr lang="zh-CN" altLang="en-US" sz="4000" spc="-15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91063" y="2009775"/>
            <a:ext cx="40973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32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上海锐普广告有限公司</a:t>
            </a:r>
            <a:endParaRPr lang="zh-CN" altLang="en-US" sz="3200" spc="-15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1063" y="2468563"/>
            <a:ext cx="4041775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defTabSz="685800">
              <a:defRPr/>
            </a:pPr>
            <a:r>
              <a: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Shanghai Rapidesign Advertising Co.,ltd</a:t>
            </a:r>
            <a:endParaRPr lang="zh-CN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56325" y="2781300"/>
            <a:ext cx="2571750" cy="2159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dist">
              <a:defRPr sz="11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defRPr>
            </a:lvl1pPr>
          </a:lstStyle>
          <a:p>
            <a:pPr defTabSz="685800">
              <a:defRPr/>
            </a:pPr>
            <a:r>
              <a:rPr lang="zh-CN" altLang="en-US" sz="80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适用于各行业工作汇报、总结、展示及相关类别演示</a:t>
            </a:r>
            <a:endParaRPr lang="zh-CN" altLang="en-US" sz="80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1" name="文本框 9"/>
          <p:cNvSpPr txBox="1">
            <a:spLocks noChangeArrowheads="1"/>
          </p:cNvSpPr>
          <p:nvPr/>
        </p:nvSpPr>
        <p:spPr bwMode="auto">
          <a:xfrm flipH="1">
            <a:off x="230188" y="1158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680053" y="1105491"/>
            <a:ext cx="784513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>
            <a:spLocks noChangeArrowheads="1"/>
          </p:cNvSpPr>
          <p:nvPr/>
        </p:nvSpPr>
        <p:spPr bwMode="auto">
          <a:xfrm>
            <a:off x="680053" y="1659489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7" name="图示 46"/>
          <p:cNvGraphicFramePr/>
          <p:nvPr/>
        </p:nvGraphicFramePr>
        <p:xfrm>
          <a:off x="1509494" y="2419045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48" name="图示 47"/>
          <p:cNvGraphicFramePr/>
          <p:nvPr/>
        </p:nvGraphicFramePr>
        <p:xfrm>
          <a:off x="1509069" y="3318076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Graphic spid="47" grpId="0">
        <p:bldAsOne/>
      </p:bldGraphic>
      <p:bldGraphic spid="4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13"/>
          <p:cNvSpPr txBox="1"/>
          <p:nvPr/>
        </p:nvSpPr>
        <p:spPr bwMode="auto">
          <a:xfrm>
            <a:off x="2348250" y="2619034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17368" y="1160991"/>
            <a:ext cx="1557910" cy="1088690"/>
            <a:chOff x="2001233" y="1094040"/>
            <a:chExt cx="1557910" cy="1088690"/>
          </a:xfrm>
        </p:grpSpPr>
        <p:sp>
          <p:nvSpPr>
            <p:cNvPr id="1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175B8E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47469" y="1990642"/>
            <a:ext cx="1430971" cy="1603839"/>
            <a:chOff x="3331334" y="1923691"/>
            <a:chExt cx="1430971" cy="1603839"/>
          </a:xfrm>
        </p:grpSpPr>
        <p:sp>
          <p:nvSpPr>
            <p:cNvPr id="19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E21B25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20035" y="2012689"/>
            <a:ext cx="1434327" cy="1559746"/>
            <a:chOff x="803900" y="1945738"/>
            <a:chExt cx="1434327" cy="1559746"/>
          </a:xfrm>
        </p:grpSpPr>
        <p:sp>
          <p:nvSpPr>
            <p:cNvPr id="22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E21B25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302671" y="3335442"/>
            <a:ext cx="1596491" cy="1056299"/>
            <a:chOff x="1986536" y="3268491"/>
            <a:chExt cx="1596491" cy="1056299"/>
          </a:xfrm>
        </p:grpSpPr>
        <p:sp>
          <p:nvSpPr>
            <p:cNvPr id="25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175B8E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81644" y="1562965"/>
            <a:ext cx="2518195" cy="1181221"/>
            <a:chOff x="5440389" y="1411124"/>
            <a:chExt cx="2257829" cy="1181221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590264" y="2608935"/>
            <a:ext cx="2509575" cy="1404516"/>
            <a:chOff x="5449010" y="2469969"/>
            <a:chExt cx="2381892" cy="1404516"/>
          </a:xfrm>
        </p:grpSpPr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E21B25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7138" y="1430708"/>
            <a:ext cx="2509135" cy="2509135"/>
            <a:chOff x="675976" y="1235930"/>
            <a:chExt cx="2509135" cy="2509135"/>
          </a:xfrm>
        </p:grpSpPr>
        <p:sp>
          <p:nvSpPr>
            <p:cNvPr id="34" name="等腰三角形 33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E21B2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>
            <a:off x="2189378" y="168296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175B8E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2189378" y="2351173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175B8E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2189378" y="3019377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175B8E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063058" y="1641975"/>
            <a:ext cx="4631760" cy="2015975"/>
            <a:chOff x="4241896" y="1447197"/>
            <a:chExt cx="4631760" cy="2015975"/>
          </a:xfrm>
        </p:grpSpPr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1" name="文本框 9"/>
          <p:cNvSpPr txBox="1">
            <a:spLocks noChangeArrowheads="1"/>
          </p:cNvSpPr>
          <p:nvPr/>
        </p:nvSpPr>
        <p:spPr bwMode="auto">
          <a:xfrm flipH="1">
            <a:off x="230188" y="1158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086053" y="1135399"/>
            <a:ext cx="871174" cy="874617"/>
            <a:chOff x="5268255" y="836733"/>
            <a:chExt cx="871174" cy="874617"/>
          </a:xfrm>
        </p:grpSpPr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E21B2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21954" y="1135399"/>
            <a:ext cx="871174" cy="874617"/>
            <a:chOff x="6470831" y="836733"/>
            <a:chExt cx="871174" cy="874617"/>
          </a:xfrm>
        </p:grpSpPr>
        <p:grpSp>
          <p:nvGrpSpPr>
            <p:cNvPr id="25" name="组合 24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27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175B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175B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175B8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385046" y="1135399"/>
            <a:ext cx="871174" cy="874617"/>
            <a:chOff x="7567248" y="836733"/>
            <a:chExt cx="871174" cy="874617"/>
          </a:xfrm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175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175B8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86053" y="2245782"/>
            <a:ext cx="871174" cy="874617"/>
            <a:chOff x="5268255" y="1947116"/>
            <a:chExt cx="871174" cy="874617"/>
          </a:xfrm>
        </p:grpSpPr>
        <p:grpSp>
          <p:nvGrpSpPr>
            <p:cNvPr id="43" name="组合 42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45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175B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175B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4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175B8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221954" y="2245782"/>
            <a:ext cx="871174" cy="874617"/>
            <a:chOff x="6470831" y="1947116"/>
            <a:chExt cx="871174" cy="874617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E21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E21B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98004" y="3447473"/>
            <a:ext cx="871174" cy="874617"/>
            <a:chOff x="5280206" y="3148807"/>
            <a:chExt cx="871174" cy="874617"/>
          </a:xfrm>
        </p:grpSpPr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E21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E21B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380032" y="2245782"/>
            <a:ext cx="871174" cy="874617"/>
            <a:chOff x="7562234" y="1947116"/>
            <a:chExt cx="871174" cy="874617"/>
          </a:xfrm>
        </p:grpSpPr>
        <p:sp>
          <p:nvSpPr>
            <p:cNvPr id="54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E21B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E21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380032" y="3447473"/>
            <a:ext cx="871174" cy="874617"/>
            <a:chOff x="7562234" y="3148807"/>
            <a:chExt cx="871174" cy="874617"/>
          </a:xfrm>
        </p:grpSpPr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E21B2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59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E21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E21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1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E21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2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E21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3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E21B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6268785" y="3447473"/>
            <a:ext cx="871174" cy="874617"/>
            <a:chOff x="6517662" y="3148807"/>
            <a:chExt cx="871174" cy="874617"/>
          </a:xfrm>
        </p:grpSpPr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175B8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175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60488" y="1409109"/>
            <a:ext cx="3858797" cy="2669942"/>
            <a:chOff x="4973492" y="1404945"/>
            <a:chExt cx="3858797" cy="2669942"/>
          </a:xfrm>
        </p:grpSpPr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3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915990" y="1189796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3A6DAC"/>
            </a:solidFill>
          </a:ln>
          <a:effectLst/>
        </p:spPr>
      </p:pic>
      <p:pic>
        <p:nvPicPr>
          <p:cNvPr id="74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70" y="1189796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3A6DAC"/>
            </a:solidFill>
          </a:ln>
          <a:effectLst/>
        </p:spPr>
      </p:pic>
      <p:pic>
        <p:nvPicPr>
          <p:cNvPr id="75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41257" y="1189793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E21B25"/>
            </a:solidFill>
          </a:ln>
          <a:effectLst/>
        </p:spPr>
      </p:pic>
      <p:grpSp>
        <p:nvGrpSpPr>
          <p:cNvPr id="76" name="组合 75"/>
          <p:cNvGrpSpPr/>
          <p:nvPr/>
        </p:nvGrpSpPr>
        <p:grpSpPr bwMode="auto">
          <a:xfrm>
            <a:off x="3163092" y="1189826"/>
            <a:ext cx="2901950" cy="598488"/>
            <a:chOff x="3043240" y="1339815"/>
            <a:chExt cx="2902064" cy="598310"/>
          </a:xfrm>
          <a:solidFill>
            <a:srgbClr val="175B8E"/>
          </a:solidFill>
          <a:effectLst/>
        </p:grpSpPr>
        <p:sp>
          <p:nvSpPr>
            <p:cNvPr id="77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3163092" y="2320126"/>
            <a:ext cx="2901950" cy="596900"/>
            <a:chOff x="3043240" y="2469414"/>
            <a:chExt cx="2902064" cy="598310"/>
          </a:xfrm>
          <a:solidFill>
            <a:srgbClr val="E21B25"/>
          </a:solidFill>
          <a:effectLst/>
        </p:grpSpPr>
        <p:sp>
          <p:nvSpPr>
            <p:cNvPr id="80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82" name="Text Box 11"/>
          <p:cNvSpPr txBox="1">
            <a:spLocks noChangeArrowheads="1"/>
          </p:cNvSpPr>
          <p:nvPr/>
        </p:nvSpPr>
        <p:spPr bwMode="auto">
          <a:xfrm>
            <a:off x="1208311" y="3149079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1208311" y="3635742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24060" y="1239379"/>
            <a:ext cx="1673453" cy="1554163"/>
            <a:chOff x="1951090" y="1054099"/>
            <a:chExt cx="1673453" cy="1554163"/>
          </a:xfrm>
        </p:grpSpPr>
        <p:sp>
          <p:nvSpPr>
            <p:cNvPr id="47" name="矩形 46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E21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49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0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1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594052" y="1239379"/>
            <a:ext cx="1673453" cy="1554163"/>
            <a:chOff x="221082" y="1054099"/>
            <a:chExt cx="1673453" cy="1554163"/>
          </a:xfrm>
        </p:grpSpPr>
        <p:sp>
          <p:nvSpPr>
            <p:cNvPr id="53" name="矩形 52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175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56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5187613" y="2920512"/>
            <a:ext cx="1673453" cy="1554163"/>
            <a:chOff x="5411106" y="3013528"/>
            <a:chExt cx="1673453" cy="1554163"/>
          </a:xfrm>
        </p:grpSpPr>
        <p:sp>
          <p:nvSpPr>
            <p:cNvPr id="60" name="矩形 59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175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62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3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4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6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7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6917621" y="2920512"/>
            <a:ext cx="1673453" cy="1554163"/>
            <a:chOff x="7141114" y="3013528"/>
            <a:chExt cx="1673453" cy="1554163"/>
          </a:xfrm>
        </p:grpSpPr>
        <p:sp>
          <p:nvSpPr>
            <p:cNvPr id="70" name="矩形 69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E21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72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3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74" name="矩形 73"/>
          <p:cNvSpPr/>
          <p:nvPr/>
        </p:nvSpPr>
        <p:spPr>
          <a:xfrm>
            <a:off x="2609702" y="2329918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520855" y="4037381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01119" y="4037380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361345" y="1407685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4361345" y="1748545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2522" y="3170202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560419" y="3478701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857279" y="1000842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68182"/>
          <a:stretch>
            <a:fillRect/>
          </a:stretch>
        </p:blipFill>
        <p:spPr>
          <a:xfrm flipH="1">
            <a:off x="7234503" y="971303"/>
            <a:ext cx="190949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240175" y="1366975"/>
            <a:ext cx="2070508" cy="856195"/>
            <a:chOff x="4413419" y="947422"/>
            <a:chExt cx="2070508" cy="856195"/>
          </a:xfrm>
        </p:grpSpPr>
        <p:sp>
          <p:nvSpPr>
            <p:cNvPr id="25" name="文本框 24"/>
            <p:cNvSpPr txBox="1"/>
            <p:nvPr/>
          </p:nvSpPr>
          <p:spPr>
            <a:xfrm>
              <a:off x="4413419" y="947422"/>
              <a:ext cx="2068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设计理念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466065" y="1434285"/>
              <a:ext cx="201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Design Concept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50114" y="2420226"/>
            <a:ext cx="3525167" cy="1570502"/>
            <a:chOff x="5002305" y="1938061"/>
            <a:chExt cx="3525167" cy="1570502"/>
          </a:xfrm>
        </p:grpSpPr>
        <p:sp>
          <p:nvSpPr>
            <p:cNvPr id="28" name="文本框 4"/>
            <p:cNvSpPr txBox="1">
              <a:spLocks noChangeArrowheads="1"/>
            </p:cNvSpPr>
            <p:nvPr/>
          </p:nvSpPr>
          <p:spPr bwMode="auto">
            <a:xfrm>
              <a:off x="5002305" y="1938061"/>
              <a:ext cx="3525167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此模板适用于商务汇报、总结、展示及相关类别演示，扁平化风格，颜色清新舒适，版式简洁明了，内页延续封面，使整个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03585" y="2646789"/>
              <a:ext cx="3522922" cy="86177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9"/>
          <p:cNvSpPr txBox="1">
            <a:spLocks noChangeArrowheads="1"/>
          </p:cNvSpPr>
          <p:nvPr/>
        </p:nvSpPr>
        <p:spPr bwMode="auto">
          <a:xfrm flipH="1">
            <a:off x="283688" y="1539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1" name="文本框 9"/>
          <p:cNvSpPr txBox="1">
            <a:spLocks noChangeArrowheads="1"/>
          </p:cNvSpPr>
          <p:nvPr/>
        </p:nvSpPr>
        <p:spPr bwMode="auto">
          <a:xfrm flipH="1">
            <a:off x="230188" y="1158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863605" y="1542972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4812887" y="1390346"/>
            <a:ext cx="3510855" cy="2641092"/>
            <a:chOff x="4871767" y="1243535"/>
            <a:chExt cx="3510855" cy="2641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617423" y="1506243"/>
            <a:ext cx="5095397" cy="2692409"/>
            <a:chOff x="964" y="531"/>
            <a:chExt cx="4506" cy="2381"/>
          </a:xfrm>
          <a:solidFill>
            <a:srgbClr val="175B8E"/>
          </a:solidFill>
        </p:grpSpPr>
        <p:sp>
          <p:nvSpPr>
            <p:cNvPr id="24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3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5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8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9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5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0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7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0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1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2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3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4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5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7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8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9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0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1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2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3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4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6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0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2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4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6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7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8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9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0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1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3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4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6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7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8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9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0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1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2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3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4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5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7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8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9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0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1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2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3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4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5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6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7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8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9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0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1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2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3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4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5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6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7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8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9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0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1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2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3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4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6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7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8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9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0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4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7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1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3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5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6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7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8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9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1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2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4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5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6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7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8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9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0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1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2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3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4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5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6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7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78" name="椭圆 177"/>
          <p:cNvSpPr/>
          <p:nvPr/>
        </p:nvSpPr>
        <p:spPr>
          <a:xfrm>
            <a:off x="3984930" y="1954576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6052423" y="1198684"/>
            <a:ext cx="2335927" cy="1572399"/>
            <a:chOff x="6256844" y="1248723"/>
            <a:chExt cx="2335927" cy="1572399"/>
          </a:xfrm>
        </p:grpSpPr>
        <p:grpSp>
          <p:nvGrpSpPr>
            <p:cNvPr id="180" name="组合 179"/>
            <p:cNvGrpSpPr/>
            <p:nvPr/>
          </p:nvGrpSpPr>
          <p:grpSpPr>
            <a:xfrm>
              <a:off x="6256844" y="1248723"/>
              <a:ext cx="2314952" cy="889118"/>
              <a:chOff x="6829048" y="1236849"/>
              <a:chExt cx="2314952" cy="889118"/>
            </a:xfrm>
          </p:grpSpPr>
          <p:grpSp>
            <p:nvGrpSpPr>
              <p:cNvPr id="182" name="组合 181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84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" name="文本框 184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3" name="文本框 182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1" name="矩形 180"/>
            <p:cNvSpPr/>
            <p:nvPr/>
          </p:nvSpPr>
          <p:spPr>
            <a:xfrm>
              <a:off x="6256844" y="2064825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6052423" y="2843621"/>
            <a:ext cx="2335927" cy="1572399"/>
            <a:chOff x="6461155" y="2983276"/>
            <a:chExt cx="2335927" cy="1572399"/>
          </a:xfrm>
        </p:grpSpPr>
        <p:grpSp>
          <p:nvGrpSpPr>
            <p:cNvPr id="187" name="组合 186"/>
            <p:cNvGrpSpPr/>
            <p:nvPr/>
          </p:nvGrpSpPr>
          <p:grpSpPr>
            <a:xfrm>
              <a:off x="6461155" y="2983276"/>
              <a:ext cx="2314952" cy="889118"/>
              <a:chOff x="6829048" y="1236849"/>
              <a:chExt cx="2314952" cy="889118"/>
            </a:xfrm>
          </p:grpSpPr>
          <p:grpSp>
            <p:nvGrpSpPr>
              <p:cNvPr id="189" name="组合 188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91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2" name="文本框 191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0" name="文本框 189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8" name="矩形 187"/>
            <p:cNvSpPr/>
            <p:nvPr/>
          </p:nvSpPr>
          <p:spPr>
            <a:xfrm>
              <a:off x="6461155" y="3799378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93" name="椭圆 192"/>
          <p:cNvSpPr/>
          <p:nvPr/>
        </p:nvSpPr>
        <p:spPr>
          <a:xfrm>
            <a:off x="3057696" y="2707141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78" grpId="1" animBg="1"/>
      <p:bldP spid="193" grpId="0" animBg="1"/>
      <p:bldP spid="19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195" name="组合 194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196" name="矩形 195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175B8E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7" name="矩形 196"/>
            <p:cNvSpPr>
              <a:spLocks noChangeArrowheads="1"/>
            </p:cNvSpPr>
            <p:nvPr/>
          </p:nvSpPr>
          <p:spPr bwMode="auto">
            <a:xfrm>
              <a:off x="721604" y="2627578"/>
              <a:ext cx="420923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755490" y="2295311"/>
              <a:ext cx="17490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200" name="矩形 199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E21B25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202" name="矩形 201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1" name="图示 20"/>
          <p:cNvGraphicFramePr/>
          <p:nvPr/>
        </p:nvGraphicFramePr>
        <p:xfrm>
          <a:off x="1913838" y="1003755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1070338" y="1061581"/>
            <a:ext cx="2257829" cy="1101773"/>
            <a:chOff x="608729" y="1763205"/>
            <a:chExt cx="2257829" cy="1101773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70337" y="3533255"/>
            <a:ext cx="2257829" cy="1101773"/>
            <a:chOff x="608729" y="1763205"/>
            <a:chExt cx="2257829" cy="1101773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95670" y="1061581"/>
            <a:ext cx="2257829" cy="1101773"/>
            <a:chOff x="608729" y="1763205"/>
            <a:chExt cx="2257829" cy="1101773"/>
          </a:xfrm>
        </p:grpSpPr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995670" y="3533255"/>
            <a:ext cx="2257829" cy="1101773"/>
            <a:chOff x="608729" y="1763205"/>
            <a:chExt cx="2257829" cy="1101773"/>
          </a:xfrm>
        </p:grpSpPr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1" name="文本框 9"/>
          <p:cNvSpPr txBox="1">
            <a:spLocks noChangeArrowheads="1"/>
          </p:cNvSpPr>
          <p:nvPr/>
        </p:nvSpPr>
        <p:spPr bwMode="auto">
          <a:xfrm flipH="1">
            <a:off x="230188" y="1158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0" y="1087784"/>
            <a:ext cx="9144000" cy="1911556"/>
          </a:xfrm>
          <a:prstGeom prst="rect">
            <a:avLst/>
          </a:prstGeom>
          <a:solidFill>
            <a:srgbClr val="175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164245"/>
            <a:ext cx="9144000" cy="1752600"/>
          </a:xfrm>
          <a:prstGeom prst="rect">
            <a:avLst/>
          </a:prstGeom>
        </p:spPr>
      </p:pic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21499" y="3229952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795136" y="3221541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95136" y="3798499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621499" y="3798499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13963" y="1065941"/>
            <a:ext cx="6137874" cy="937201"/>
            <a:chOff x="1706728" y="858257"/>
            <a:chExt cx="6137874" cy="937201"/>
          </a:xfrm>
        </p:grpSpPr>
        <p:grpSp>
          <p:nvGrpSpPr>
            <p:cNvPr id="14" name="组合 13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7" name="椭圆形标注 16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175B8E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175B8E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0711" y="2195558"/>
            <a:ext cx="6073843" cy="940115"/>
            <a:chOff x="1693476" y="2054134"/>
            <a:chExt cx="6073843" cy="940115"/>
          </a:xfrm>
        </p:grpSpPr>
        <p:grpSp>
          <p:nvGrpSpPr>
            <p:cNvPr id="21" name="组合 20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24" name="椭圆形标注 23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E21B25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E21B25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70194" y="3431049"/>
            <a:ext cx="6181643" cy="945324"/>
            <a:chOff x="1662959" y="3349259"/>
            <a:chExt cx="6181643" cy="945324"/>
          </a:xfrm>
        </p:grpSpPr>
        <p:grpSp>
          <p:nvGrpSpPr>
            <p:cNvPr id="27" name="组合 26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30" name="椭圆形标注 29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175B8E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175B8E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921227"/>
            <a:ext cx="9144000" cy="3757381"/>
            <a:chOff x="0" y="788647"/>
            <a:chExt cx="9144000" cy="37573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94267" y="1181815"/>
            <a:ext cx="1511877" cy="2989748"/>
            <a:chOff x="4894012" y="951574"/>
            <a:chExt cx="1694212" cy="3348367"/>
          </a:xfrm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 bwMode="auto">
          <a:xfrm>
            <a:off x="4719971" y="1181815"/>
            <a:ext cx="1529763" cy="3025116"/>
            <a:chOff x="6588224" y="951574"/>
            <a:chExt cx="1694212" cy="3348367"/>
          </a:xfrm>
        </p:grpSpPr>
        <p:pic>
          <p:nvPicPr>
            <p:cNvPr id="2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98411" y="2006626"/>
            <a:ext cx="1914560" cy="1095121"/>
            <a:chOff x="798411" y="1874046"/>
            <a:chExt cx="1914560" cy="1095121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31200" y="2006626"/>
            <a:ext cx="1966432" cy="1095121"/>
            <a:chOff x="6631200" y="1874046"/>
            <a:chExt cx="1966432" cy="1095121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3688" y="153988"/>
            <a:ext cx="8617288" cy="300082"/>
            <a:chOff x="283688" y="153988"/>
            <a:chExt cx="8617288" cy="300082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8172450" y="200025"/>
              <a:ext cx="215900" cy="214313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604448" y="209554"/>
              <a:ext cx="296528" cy="186143"/>
              <a:chOff x="7884368" y="1307276"/>
              <a:chExt cx="149976" cy="9414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8" name="圆角矩形 7"/>
              <p:cNvSpPr/>
              <p:nvPr/>
            </p:nvSpPr>
            <p:spPr>
              <a:xfrm flipV="1">
                <a:off x="7884368" y="1307276"/>
                <a:ext cx="149976" cy="13470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 flipV="1">
                <a:off x="7884368" y="1347614"/>
                <a:ext cx="149976" cy="13469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 flipV="1">
                <a:off x="7884368" y="1387952"/>
                <a:ext cx="149976" cy="13470"/>
              </a:xfrm>
              <a:prstGeom prst="round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1" name="文本框 9"/>
            <p:cNvSpPr txBox="1">
              <a:spLocks noChangeArrowheads="1"/>
            </p:cNvSpPr>
            <p:nvPr/>
          </p:nvSpPr>
          <p:spPr bwMode="auto">
            <a:xfrm flipH="1">
              <a:off x="283688" y="153988"/>
              <a:ext cx="1782762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defRPr/>
              </a:pPr>
              <a:r>
                <a:rPr lang="en-US" altLang="zh-CN" sz="13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RAPIDESIGN</a:t>
              </a:r>
              <a:endParaRPr lang="zh-CN" altLang="en-US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43475" y="201613"/>
              <a:ext cx="830263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POWERFUL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67388" y="201613"/>
              <a:ext cx="852487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CREATIVE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11938" y="201613"/>
              <a:ext cx="703262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PRETTY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08850" y="201613"/>
              <a:ext cx="733425" cy="2317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>
                <a:defRPr/>
              </a:pPr>
              <a:r>
                <a:rPr lang="en-US" altLang="zh-CN" sz="9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Ellan HKS Xbold" panose="00000800000000000000" pitchFamily="2" charset="-120"/>
                  <a:ea typeface="MEllan HKS Xbold" panose="00000800000000000000" pitchFamily="2" charset="-120"/>
                </a:rPr>
                <a:t>LOGICAL</a:t>
              </a:r>
              <a:endParaRPr lang="zh-CN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20640" y="1767840"/>
            <a:ext cx="3399164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en-US" altLang="zh-CN" sz="40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THANKYOU</a:t>
            </a:r>
            <a:endParaRPr lang="zh-CN" altLang="en-US" sz="4000" spc="-15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45043" y="2444115"/>
            <a:ext cx="3394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4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4800" spc="-150" dirty="0">
              <a:solidFill>
                <a:prstClr val="black">
                  <a:lumMod val="85000"/>
                  <a:lumOff val="15000"/>
                </a:prstClr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9"/>
          <p:cNvSpPr txBox="1">
            <a:spLocks noChangeArrowheads="1"/>
          </p:cNvSpPr>
          <p:nvPr/>
        </p:nvSpPr>
        <p:spPr bwMode="auto">
          <a:xfrm flipH="1">
            <a:off x="283688" y="1539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61975"/>
            <a:ext cx="9144000" cy="4610100"/>
          </a:xfrm>
          <a:prstGeom prst="rect">
            <a:avLst/>
          </a:prstGeom>
          <a:solidFill>
            <a:srgbClr val="86B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圆角矩形 7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943475" y="201613"/>
            <a:ext cx="830263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POWERFUL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7388" y="201613"/>
            <a:ext cx="852487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CREATIVE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1938" y="201613"/>
            <a:ext cx="703262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PRETTY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08850" y="201613"/>
            <a:ext cx="733425" cy="2317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>
              <a:defRPr/>
            </a:pPr>
            <a:r>
              <a:rPr lang="en-US" altLang="zh-CN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LOGICAL</a:t>
            </a:r>
            <a:endParaRPr lang="zh-CN" alt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916270" y="971303"/>
            <a:ext cx="6001287" cy="41721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28050" y="1192255"/>
            <a:ext cx="1280800" cy="885593"/>
            <a:chOff x="6263000" y="843514"/>
            <a:chExt cx="1280800" cy="885593"/>
          </a:xfrm>
        </p:grpSpPr>
        <p:sp>
          <p:nvSpPr>
            <p:cNvPr id="25" name="文本框 24"/>
            <p:cNvSpPr txBox="1"/>
            <p:nvPr/>
          </p:nvSpPr>
          <p:spPr>
            <a:xfrm>
              <a:off x="6263000" y="843514"/>
              <a:ext cx="128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36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42363" y="1359775"/>
              <a:ext cx="1179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pc="-150" dirty="0">
                  <a:solidFill>
                    <a:srgbClr val="3A6DAC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pc="-150" dirty="0">
                <a:solidFill>
                  <a:srgbClr val="3A6DAC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68119" y="2254833"/>
            <a:ext cx="2759371" cy="350873"/>
            <a:chOff x="5244690" y="2402473"/>
            <a:chExt cx="2759371" cy="350873"/>
          </a:xfrm>
        </p:grpSpPr>
        <p:sp>
          <p:nvSpPr>
            <p:cNvPr id="28" name="矩形 27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68119" y="2654781"/>
            <a:ext cx="2759371" cy="350873"/>
            <a:chOff x="5244690" y="2402473"/>
            <a:chExt cx="2759371" cy="350873"/>
          </a:xfrm>
        </p:grpSpPr>
        <p:sp>
          <p:nvSpPr>
            <p:cNvPr id="31" name="矩形 3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68119" y="3054729"/>
            <a:ext cx="2759371" cy="350873"/>
            <a:chOff x="5244690" y="2402473"/>
            <a:chExt cx="2759371" cy="350873"/>
          </a:xfrm>
        </p:grpSpPr>
        <p:sp>
          <p:nvSpPr>
            <p:cNvPr id="34" name="矩形 3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68119" y="3454677"/>
            <a:ext cx="2759371" cy="350873"/>
            <a:chOff x="5244690" y="2402473"/>
            <a:chExt cx="2759371" cy="350873"/>
          </a:xfrm>
        </p:grpSpPr>
        <p:sp>
          <p:nvSpPr>
            <p:cNvPr id="37" name="矩形 3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68119" y="3854626"/>
            <a:ext cx="2759371" cy="350873"/>
            <a:chOff x="5244690" y="2402473"/>
            <a:chExt cx="2759371" cy="350873"/>
          </a:xfrm>
        </p:grpSpPr>
        <p:sp>
          <p:nvSpPr>
            <p:cNvPr id="40" name="矩形 3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9"/>
          <p:cNvSpPr txBox="1">
            <a:spLocks noChangeArrowheads="1"/>
          </p:cNvSpPr>
          <p:nvPr/>
        </p:nvSpPr>
        <p:spPr bwMode="auto">
          <a:xfrm flipH="1">
            <a:off x="283688" y="153988"/>
            <a:ext cx="17827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1350" dirty="0">
                <a:solidFill>
                  <a:prstClr val="black">
                    <a:lumMod val="65000"/>
                    <a:lumOff val="35000"/>
                  </a:prstClr>
                </a:solidFill>
                <a:latin typeface="MEllan HKS Xbold" panose="00000800000000000000" pitchFamily="2" charset="-120"/>
                <a:ea typeface="MEllan HKS Xbold" panose="00000800000000000000" pitchFamily="2" charset="-120"/>
              </a:rPr>
              <a:t>RAPIDESIGN</a:t>
            </a:r>
            <a:endParaRPr lang="zh-CN" altLang="en-US" sz="1350" dirty="0">
              <a:solidFill>
                <a:prstClr val="black">
                  <a:lumMod val="65000"/>
                  <a:lumOff val="35000"/>
                </a:prstClr>
              </a:solidFill>
              <a:latin typeface="MEllan HKS Xbold" panose="00000800000000000000" pitchFamily="2" charset="-120"/>
              <a:ea typeface="MEllan HKS Xbold" panose="00000800000000000000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53824" y="1687744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53822" y="2724056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33914" y="1205707"/>
            <a:ext cx="4410086" cy="2940057"/>
            <a:chOff x="4767044" y="1074984"/>
            <a:chExt cx="4410086" cy="2940057"/>
          </a:xfrm>
        </p:grpSpPr>
        <p:graphicFrame>
          <p:nvGraphicFramePr>
            <p:cNvPr id="16" name="图示 15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47471" y="970472"/>
            <a:ext cx="556563" cy="748712"/>
            <a:chOff x="4195889" y="896685"/>
            <a:chExt cx="556563" cy="748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5" name="直接连接符 24"/>
                <p:cNvCxnSpPr>
                  <a:endCxn id="2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175B8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椭圆 2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175B8E"/>
              </a:solidFill>
              <a:ln>
                <a:solidFill>
                  <a:srgbClr val="175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830264" y="148636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75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64377" y="159482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8" name="直接连接符 27"/>
          <p:cNvCxnSpPr>
            <a:stCxn id="27" idx="1"/>
            <a:endCxn id="24" idx="7"/>
          </p:cNvCxnSpPr>
          <p:nvPr/>
        </p:nvCxnSpPr>
        <p:spPr>
          <a:xfrm>
            <a:off x="2982589" y="1613038"/>
            <a:ext cx="2056944" cy="0"/>
          </a:xfrm>
          <a:prstGeom prst="line">
            <a:avLst/>
          </a:prstGeom>
          <a:ln w="158750" cap="rnd">
            <a:solidFill>
              <a:srgbClr val="175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643726" y="1833239"/>
            <a:ext cx="556563" cy="748712"/>
            <a:chOff x="4195889" y="896685"/>
            <a:chExt cx="556563" cy="748712"/>
          </a:xfrm>
        </p:grpSpPr>
        <p:sp>
          <p:nvSpPr>
            <p:cNvPr id="30" name="文本框 2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5" name="直接连接符 34"/>
                <p:cNvCxnSpPr>
                  <a:endCxn id="3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E21B2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椭圆 3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E21B25"/>
              </a:solidFill>
              <a:ln>
                <a:solidFill>
                  <a:srgbClr val="E21B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6133207" y="2326788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816484" y="234913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21B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50597" y="245759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9" name="直接连接符 38"/>
          <p:cNvCxnSpPr>
            <a:stCxn id="38" idx="1"/>
            <a:endCxn id="34" idx="7"/>
          </p:cNvCxnSpPr>
          <p:nvPr/>
        </p:nvCxnSpPr>
        <p:spPr>
          <a:xfrm>
            <a:off x="2968809" y="2475805"/>
            <a:ext cx="966979" cy="0"/>
          </a:xfrm>
          <a:prstGeom prst="line">
            <a:avLst/>
          </a:prstGeom>
          <a:ln w="158750" cap="rnd">
            <a:solidFill>
              <a:srgbClr val="E21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321790" y="2716740"/>
            <a:ext cx="556563" cy="748712"/>
            <a:chOff x="4195889" y="896685"/>
            <a:chExt cx="556563" cy="748712"/>
          </a:xfrm>
        </p:grpSpPr>
        <p:grpSp>
          <p:nvGrpSpPr>
            <p:cNvPr id="41" name="组合 4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4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175B8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椭圆 43"/>
              <p:cNvSpPr/>
              <p:nvPr/>
            </p:nvSpPr>
            <p:spPr>
              <a:xfrm>
                <a:off x="4418251" y="1191649"/>
                <a:ext cx="54000" cy="54000"/>
              </a:xfrm>
              <a:prstGeom prst="ellipse">
                <a:avLst/>
              </a:prstGeom>
              <a:solidFill>
                <a:srgbClr val="175B8E"/>
              </a:solidFill>
              <a:ln>
                <a:solidFill>
                  <a:srgbClr val="175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>
            <a:off x="2812052" y="323332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175B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946165" y="334109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直接连接符 48"/>
          <p:cNvCxnSpPr>
            <a:stCxn id="48" idx="1"/>
            <a:endCxn id="45" idx="7"/>
          </p:cNvCxnSpPr>
          <p:nvPr/>
        </p:nvCxnSpPr>
        <p:spPr>
          <a:xfrm>
            <a:off x="2964377" y="3359306"/>
            <a:ext cx="2649475" cy="0"/>
          </a:xfrm>
          <a:prstGeom prst="line">
            <a:avLst/>
          </a:prstGeom>
          <a:ln w="158750" cap="rnd">
            <a:solidFill>
              <a:srgbClr val="175B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2385324" y="1212392"/>
            <a:ext cx="320234" cy="513239"/>
            <a:chOff x="4638" y="-33"/>
            <a:chExt cx="667" cy="1069"/>
          </a:xfrm>
          <a:solidFill>
            <a:srgbClr val="175B8E"/>
          </a:solidFill>
        </p:grpSpPr>
        <p:sp>
          <p:nvSpPr>
            <p:cNvPr id="51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2380272" y="2063151"/>
            <a:ext cx="320234" cy="513239"/>
            <a:chOff x="4638" y="-33"/>
            <a:chExt cx="667" cy="1069"/>
          </a:xfrm>
          <a:solidFill>
            <a:srgbClr val="E21B25"/>
          </a:solidFill>
        </p:grpSpPr>
        <p:sp>
          <p:nvSpPr>
            <p:cNvPr id="54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2380272" y="2958660"/>
            <a:ext cx="320234" cy="513239"/>
            <a:chOff x="4638" y="-33"/>
            <a:chExt cx="667" cy="1069"/>
          </a:xfrm>
          <a:solidFill>
            <a:srgbClr val="175B8E"/>
          </a:solidFill>
        </p:grpSpPr>
        <p:sp>
          <p:nvSpPr>
            <p:cNvPr id="57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151132" y="1473473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142027" y="3235279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595615" y="3764897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13789" y="3996940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6" grpId="0"/>
      <p:bldP spid="37" grpId="0" animBg="1"/>
      <p:bldP spid="38" grpId="0"/>
      <p:bldP spid="47" grpId="0" animBg="1"/>
      <p:bldP spid="48" grpId="0"/>
      <p:bldP spid="59" grpId="0"/>
      <p:bldP spid="60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57478" y="1711637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155500" y="1422308"/>
            <a:ext cx="3527996" cy="2670324"/>
            <a:chOff x="105161" y="801097"/>
            <a:chExt cx="3834378" cy="2902223"/>
          </a:xfrm>
        </p:grpSpPr>
        <p:sp>
          <p:nvSpPr>
            <p:cNvPr id="15" name="矩形 14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175B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2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57478" y="2778587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67475" y="1123401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175B8E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24932" y="1123401"/>
            <a:ext cx="621338" cy="621338"/>
            <a:chOff x="1661309" y="1098045"/>
            <a:chExt cx="621338" cy="621338"/>
          </a:xfrm>
        </p:grpSpPr>
        <p:sp>
          <p:nvSpPr>
            <p:cNvPr id="17" name="椭圆 1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E21B25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77273" y="1123401"/>
            <a:ext cx="621338" cy="621338"/>
            <a:chOff x="1661309" y="1098045"/>
            <a:chExt cx="621338" cy="621338"/>
          </a:xfrm>
        </p:grpSpPr>
        <p:sp>
          <p:nvSpPr>
            <p:cNvPr id="21" name="椭圆 2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175B8E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6239" y="1841201"/>
            <a:ext cx="2252870" cy="2438521"/>
            <a:chOff x="943767" y="1668256"/>
            <a:chExt cx="2252870" cy="2438521"/>
          </a:xfrm>
        </p:grpSpPr>
        <p:grpSp>
          <p:nvGrpSpPr>
            <p:cNvPr id="24" name="组合 23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175B8E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8" name="文本框 27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493696" y="1841201"/>
            <a:ext cx="2252870" cy="2438521"/>
            <a:chOff x="3501224" y="1668256"/>
            <a:chExt cx="2252870" cy="2438521"/>
          </a:xfrm>
        </p:grpSpPr>
        <p:grpSp>
          <p:nvGrpSpPr>
            <p:cNvPr id="31" name="组合 30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E21B25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6043478" y="1841201"/>
            <a:ext cx="2252870" cy="2438521"/>
            <a:chOff x="6051006" y="1668256"/>
            <a:chExt cx="2252870" cy="2438521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175B8E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172450" y="200025"/>
            <a:ext cx="215900" cy="214313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604448" y="209554"/>
            <a:ext cx="296528" cy="186143"/>
            <a:chOff x="7884368" y="1307276"/>
            <a:chExt cx="149976" cy="9414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" name="圆角矩形 6"/>
            <p:cNvSpPr/>
            <p:nvPr/>
          </p:nvSpPr>
          <p:spPr>
            <a:xfrm flipV="1">
              <a:off x="7884368" y="1307276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7884368" y="1347614"/>
              <a:ext cx="149976" cy="13469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7884368" y="1387952"/>
              <a:ext cx="149976" cy="13470"/>
            </a:xfrm>
            <a:prstGeom prst="round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6902" y="193627"/>
            <a:ext cx="2759371" cy="350873"/>
            <a:chOff x="5244690" y="2402473"/>
            <a:chExt cx="2759371" cy="350873"/>
          </a:xfrm>
        </p:grpSpPr>
        <p:sp>
          <p:nvSpPr>
            <p:cNvPr id="11" name="矩形 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83699" y="1127997"/>
            <a:ext cx="1870030" cy="3252722"/>
            <a:chOff x="1137785" y="950456"/>
            <a:chExt cx="1870030" cy="3252722"/>
          </a:xfrm>
        </p:grpSpPr>
        <p:grpSp>
          <p:nvGrpSpPr>
            <p:cNvPr id="14" name="组合 13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175B8E"/>
                </a:solidFill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2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175B8E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63204" y="1127997"/>
            <a:ext cx="1918617" cy="3251870"/>
            <a:chOff x="3717290" y="950456"/>
            <a:chExt cx="1918617" cy="3251870"/>
          </a:xfrm>
        </p:grpSpPr>
        <p:grpSp>
          <p:nvGrpSpPr>
            <p:cNvPr id="24" name="组合 23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E21B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矩形 30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E21B25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357877" y="1127997"/>
            <a:ext cx="1933540" cy="3266883"/>
            <a:chOff x="6311963" y="950456"/>
            <a:chExt cx="1933540" cy="3266883"/>
          </a:xfrm>
        </p:grpSpPr>
        <p:grpSp>
          <p:nvGrpSpPr>
            <p:cNvPr id="35" name="组合 34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175B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0" name="组合 39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4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175B8E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7092</Words>
  <Application>WPS 演示</Application>
  <PresentationFormat>全屏显示(16:9)</PresentationFormat>
  <Paragraphs>576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MEllan HKS Xbold</vt:lpstr>
      <vt:lpstr>方正粗倩简体</vt:lpstr>
      <vt:lpstr>方正大黑简体</vt:lpstr>
      <vt:lpstr>方正综艺简体</vt:lpstr>
      <vt:lpstr>微软雅黑</vt:lpstr>
      <vt:lpstr>Calibri</vt:lpstr>
      <vt:lpstr>Adobe 明體 Std L</vt:lpstr>
      <vt:lpstr>Arial Unicode MS</vt:lpstr>
      <vt:lpstr>Calibri Light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2015-03-23T08:41:00Z</dcterms:created>
  <dcterms:modified xsi:type="dcterms:W3CDTF">2018-08-28T03:26:44Z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